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2" r:id="rId3"/>
    <p:sldId id="278" r:id="rId4"/>
    <p:sldId id="280" r:id="rId5"/>
    <p:sldId id="283" r:id="rId6"/>
    <p:sldId id="284" r:id="rId7"/>
    <p:sldId id="286" r:id="rId8"/>
    <p:sldId id="285" r:id="rId9"/>
    <p:sldId id="287" r:id="rId10"/>
    <p:sldId id="288" r:id="rId11"/>
    <p:sldId id="289" r:id="rId12"/>
    <p:sldId id="291" r:id="rId13"/>
    <p:sldId id="279" r:id="rId14"/>
    <p:sldId id="303" r:id="rId15"/>
    <p:sldId id="290" r:id="rId16"/>
    <p:sldId id="292" r:id="rId17"/>
    <p:sldId id="293" r:id="rId18"/>
    <p:sldId id="294" r:id="rId19"/>
    <p:sldId id="295" r:id="rId20"/>
    <p:sldId id="296" r:id="rId21"/>
    <p:sldId id="304" r:id="rId22"/>
    <p:sldId id="300" r:id="rId23"/>
    <p:sldId id="298" r:id="rId24"/>
    <p:sldId id="302" r:id="rId25"/>
    <p:sldId id="297" r:id="rId26"/>
    <p:sldId id="299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心雨" initials="心雨" lastIdx="4" clrIdx="0">
    <p:extLst>
      <p:ext uri="{19B8F6BF-5375-455C-9EA6-DF929625EA0E}">
        <p15:presenceInfo xmlns:p15="http://schemas.microsoft.com/office/powerpoint/2012/main" userId="4f989338aaec2d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F8D4B"/>
    <a:srgbClr val="FDEFE5"/>
    <a:srgbClr val="C8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59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7476-3654-4F98-9DB1-2AC1B263F247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AF1F2-5BBC-4184-A403-59F4DCA3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4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BB8B-B4CA-48D9-B835-3C5EBF08D874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rgbClr val="FF0000"/>
                </a:solidFill>
              </a:defRPr>
            </a:lvl1pPr>
          </a:lstStyle>
          <a:p>
            <a:fld id="{7E8C033C-C33D-4B4F-A2F3-55DC93D174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67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2BE1-ACFA-44D0-A49C-17F9F4FE51D5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3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4021-E01A-46C6-9A20-91D98E940ED3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3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E79B-8B56-4BBD-BEDB-3FEF6085B2D0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0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D50A-E289-41FD-BE18-66E7BB99EAB4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D6AE-94CD-4211-8F05-74AD1646293F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7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D9E3-E612-440B-BF38-B578E0012E9A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09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8A3A-6FA7-4C9B-9F00-4EB67C74B942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28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F714-35EA-4277-9D38-04483CFFAE24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7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F80F-55ED-46D8-A430-E08C46C8D471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4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5C39-3183-47F7-A907-2C432734191B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66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31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331089"/>
            <a:ext cx="9144000" cy="5025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4B3DD-EFE3-4CF5-AE7A-73648BAD2F59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1053296"/>
            <a:ext cx="9144000" cy="0"/>
          </a:xfrm>
          <a:prstGeom prst="line">
            <a:avLst/>
          </a:prstGeom>
          <a:ln w="38100"/>
          <a:effectLst>
            <a:glow rad="88900">
              <a:schemeClr val="accent1">
                <a:satMod val="175000"/>
                <a:alpha val="2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0000"/>
                </a:solidFill>
              </a:defRPr>
            </a:lvl1pPr>
          </a:lstStyle>
          <a:p>
            <a:fld id="{7E8C033C-C33D-4B4F-A2F3-55DC93D174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0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6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61.sv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4" Type="http://schemas.openxmlformats.org/officeDocument/2006/relationships/image" Target="../media/image12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47.png"/><Relationship Id="rId18" Type="http://schemas.openxmlformats.org/officeDocument/2006/relationships/image" Target="../media/image25.png"/><Relationship Id="rId3" Type="http://schemas.openxmlformats.org/officeDocument/2006/relationships/image" Target="../media/image1.png"/><Relationship Id="rId21" Type="http://schemas.openxmlformats.org/officeDocument/2006/relationships/image" Target="../media/image28.svg"/><Relationship Id="rId7" Type="http://schemas.openxmlformats.org/officeDocument/2006/relationships/image" Target="../media/image3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" Type="http://schemas.openxmlformats.org/officeDocument/2006/relationships/image" Target="../media/image42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2.svg"/><Relationship Id="rId10" Type="http://schemas.openxmlformats.org/officeDocument/2006/relationships/image" Target="../media/image18.svg"/><Relationship Id="rId19" Type="http://schemas.openxmlformats.org/officeDocument/2006/relationships/image" Target="../media/image26.svg"/><Relationship Id="rId4" Type="http://schemas.openxmlformats.org/officeDocument/2006/relationships/image" Target="../media/image2.sv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5DDFE2-0F6B-431F-B81D-89170096F063}"/>
              </a:ext>
            </a:extLst>
          </p:cNvPr>
          <p:cNvSpPr txBox="1"/>
          <p:nvPr/>
        </p:nvSpPr>
        <p:spPr>
          <a:xfrm>
            <a:off x="2270729" y="2998113"/>
            <a:ext cx="46025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dirty="0">
                <a:ea typeface="+mj-ea"/>
              </a:rPr>
              <a:t>AD-BC-VUMPS</a:t>
            </a:r>
            <a:endParaRPr lang="zh-CN" altLang="en-US" sz="5000" dirty="0">
              <a:ea typeface="+mj-ea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35C07-F07E-4D62-BE2C-5CE96846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Xingyu Zhang  2021.4.30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0B3C4-A77C-4D72-92E5-271CE4D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814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84575-CDB7-48D2-8040-9BB2F428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Big Cell CTMRG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5D618D-B3DA-4021-9A62-46885AC4B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General case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B3DA85-B1B3-4D82-8BEA-B69E77B86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https://journals.aps.org/prl/supplemental/10.1103/PhysRevLett.113.046402/suppl.pdf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36EDB8-A4C7-4EBA-9281-66CC1007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FDE582-CA9F-43CD-89D1-A939C7784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393" y="637108"/>
            <a:ext cx="4676364" cy="52522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2D5910-ACB0-4EC8-ACD2-398D0676F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0" y="2031680"/>
            <a:ext cx="2095732" cy="958146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B7B47A2-7A13-4641-B280-18B79F37712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>
            <a:off x="1773206" y="2989826"/>
            <a:ext cx="0" cy="943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1692F9E-B4D9-4880-BEF3-8678AD48551F}"/>
              </a:ext>
            </a:extLst>
          </p:cNvPr>
          <p:cNvSpPr txBox="1"/>
          <p:nvPr/>
        </p:nvSpPr>
        <p:spPr>
          <a:xfrm>
            <a:off x="1859911" y="324433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the norm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8C8FA43-BC6D-46C1-9A3D-C9D7F4DBA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12" y="3933548"/>
            <a:ext cx="2688187" cy="148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70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91E55FB-80A5-4D6D-9E82-D0A470A1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676" y="4445846"/>
            <a:ext cx="2228321" cy="2067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6B82034-4B9B-4F95-9C3E-55B1BDD748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6B82034-4B9B-4F95-9C3E-55B1BDD74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DE146E-B68C-4B37-9861-D2B65A98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https://arxiv.org/abs/1905.02351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AC41DF-EE6F-4076-A3F0-EBFD11C9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11FB867-753D-4EE2-8F6D-D37394E38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6119" y="1553598"/>
            <a:ext cx="3177143" cy="145255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97B8FF2-7810-4B11-B30F-B9B9D2F298E1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3453262" y="2279876"/>
            <a:ext cx="3099243" cy="19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EC8C7D8E-9178-4BCE-9AF3-4B95B59A4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505" y="1436990"/>
            <a:ext cx="1888665" cy="1725615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D7AD8D3-586C-4FCD-A349-270768639ABC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 flipH="1">
            <a:off x="7496837" y="3162605"/>
            <a:ext cx="1" cy="128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7E23CD8-37E5-448A-AAF5-AACE7B268603}"/>
              </a:ext>
            </a:extLst>
          </p:cNvPr>
          <p:cNvSpPr txBox="1"/>
          <p:nvPr/>
        </p:nvSpPr>
        <p:spPr>
          <a:xfrm>
            <a:off x="4256675" y="189906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B30690-6EB2-4052-BFA9-E023E676C964}"/>
              </a:ext>
            </a:extLst>
          </p:cNvPr>
          <p:cNvSpPr txBox="1"/>
          <p:nvPr/>
        </p:nvSpPr>
        <p:spPr>
          <a:xfrm>
            <a:off x="6701895" y="34743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F5F63739-2AAA-4304-8081-F99AD7EA4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404" y="3097023"/>
            <a:ext cx="1671238" cy="1373528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672698A-6A2D-4544-B8F3-EB7E0A3F1205}"/>
              </a:ext>
            </a:extLst>
          </p:cNvPr>
          <p:cNvCxnSpPr>
            <a:cxnSpLocks/>
            <a:stCxn id="7" idx="1"/>
            <a:endCxn id="54" idx="3"/>
          </p:cNvCxnSpPr>
          <p:nvPr/>
        </p:nvCxnSpPr>
        <p:spPr>
          <a:xfrm flipH="1">
            <a:off x="3436448" y="5479396"/>
            <a:ext cx="2946228" cy="32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8A035FF9-7CF7-4970-B5BE-4328C2618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4667482"/>
            <a:ext cx="2807798" cy="1688869"/>
          </a:xfrm>
          <a:prstGeom prst="rect">
            <a:avLst/>
          </a:prstGeom>
        </p:spPr>
      </p:pic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A94A342-E710-4C7C-BC54-440D7F7FEA22}"/>
              </a:ext>
            </a:extLst>
          </p:cNvPr>
          <p:cNvCxnSpPr>
            <a:cxnSpLocks/>
            <a:stCxn id="54" idx="0"/>
            <a:endCxn id="69" idx="2"/>
          </p:cNvCxnSpPr>
          <p:nvPr/>
        </p:nvCxnSpPr>
        <p:spPr>
          <a:xfrm flipV="1">
            <a:off x="2032549" y="4399798"/>
            <a:ext cx="0" cy="267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图片 68">
            <a:extLst>
              <a:ext uri="{FF2B5EF4-FFF2-40B4-BE49-F238E27FC236}">
                <a16:creationId xmlns:a16="http://schemas.microsoft.com/office/drawing/2014/main" id="{6B2175B1-BEAD-47A1-9AA2-E6C68040B3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5" y="3208651"/>
            <a:ext cx="2339267" cy="1191147"/>
          </a:xfrm>
          <a:prstGeom prst="rect">
            <a:avLst/>
          </a:prstGeom>
        </p:spPr>
      </p:pic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32ABBA0-B49A-407B-9D98-059A8E60AF9F}"/>
              </a:ext>
            </a:extLst>
          </p:cNvPr>
          <p:cNvCxnSpPr>
            <a:cxnSpLocks/>
            <a:stCxn id="69" idx="3"/>
            <a:endCxn id="40" idx="1"/>
          </p:cNvCxnSpPr>
          <p:nvPr/>
        </p:nvCxnSpPr>
        <p:spPr>
          <a:xfrm flipV="1">
            <a:off x="3202182" y="3783787"/>
            <a:ext cx="1738222" cy="20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6" name="图片 85">
            <a:extLst>
              <a:ext uri="{FF2B5EF4-FFF2-40B4-BE49-F238E27FC236}">
                <a16:creationId xmlns:a16="http://schemas.microsoft.com/office/drawing/2014/main" id="{E6CE12FD-6DC0-4DAC-AE0F-7C69F3A69A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02" y="2728348"/>
            <a:ext cx="1735658" cy="1012658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C9301203-D691-48C0-8967-984087665A3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8"/>
          <a:stretch/>
        </p:blipFill>
        <p:spPr>
          <a:xfrm>
            <a:off x="3238202" y="3967246"/>
            <a:ext cx="1666783" cy="102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2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582D462-370B-4256-AD8A-32A98208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AD-VUMPS</a:t>
            </a:r>
            <a:endParaRPr lang="zh-CN" altLang="en-US" dirty="0">
              <a:latin typeface="+mj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18D1A85-31BE-461F-AC99-CCA55D31A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D3C5C3-96C1-4D6E-8199-7869F654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DD5F2A-7A74-4509-BCD0-B8C3E9DB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502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2D2336C4-46BE-415D-ADD9-D64C6F83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5349" y="5066745"/>
            <a:ext cx="3458835" cy="12766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607A4B9-ECD3-4FF9-B46C-18B1F961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VUMPS-algorithm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EA419-61D5-4328-B109-941C88B8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322FF5-6892-4AF0-AD0C-3CF33C3BFAD1}"/>
              </a:ext>
            </a:extLst>
          </p:cNvPr>
          <p:cNvSpPr txBox="1"/>
          <p:nvPr/>
        </p:nvSpPr>
        <p:spPr>
          <a:xfrm>
            <a:off x="231633" y="1320805"/>
            <a:ext cx="480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Initial orthonormal form</a:t>
            </a:r>
            <a:r>
              <a:rPr lang="zh-CN" altLang="en-US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MPS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 = </a:t>
            </a:r>
            <a:r>
              <a:rPr lang="pt-BR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classical2Disingmpo</a:t>
            </a:r>
            <a:r>
              <a:rPr lang="pt-BR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(β; J = 1.0, h = 0.)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AL,C = 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leftorth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(A)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 =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rightorth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(AL,C)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9927B7DE-FB61-4C2B-AF9B-09C24BBA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339" y="2868732"/>
            <a:ext cx="1758166" cy="11977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3B4014-A6FB-44C3-A140-C815158AA0C4}"/>
              </a:ext>
            </a:extLst>
          </p:cNvPr>
          <p:cNvSpPr txBox="1"/>
          <p:nvPr/>
        </p:nvSpPr>
        <p:spPr>
          <a:xfrm>
            <a:off x="586170" y="3273570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environment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(AL, M)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(AR, M)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871DFF-4235-4F80-8E92-0D4FB5168B3D}"/>
              </a:ext>
            </a:extLst>
          </p:cNvPr>
          <p:cNvSpPr txBox="1"/>
          <p:nvPr/>
        </p:nvSpPr>
        <p:spPr>
          <a:xfrm>
            <a:off x="586170" y="4475139"/>
            <a:ext cx="4322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orthonormal form 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AC,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vumpsstep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(AL, C, AR, M, FL, FR)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87E1D95-0849-4801-A315-4C40E81515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77" y="3351257"/>
            <a:ext cx="2238936" cy="26224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1D91B5-515A-43A2-8B3B-6C95CB4FA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772" y="1906798"/>
            <a:ext cx="3530041" cy="492762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FE15B3-8B3F-422C-A58B-6099435AE06A}"/>
              </a:ext>
            </a:extLst>
          </p:cNvPr>
          <p:cNvCxnSpPr>
            <a:cxnSpLocks/>
          </p:cNvCxnSpPr>
          <p:nvPr/>
        </p:nvCxnSpPr>
        <p:spPr>
          <a:xfrm flipH="1">
            <a:off x="3207889" y="3484993"/>
            <a:ext cx="1509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374E320-C668-492E-AFE6-4AFF4954F411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515833" y="4662497"/>
            <a:ext cx="32709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3412481-1D4F-4F79-A7AE-4F4E3AFE516E}"/>
              </a:ext>
            </a:extLst>
          </p:cNvPr>
          <p:cNvSpPr txBox="1"/>
          <p:nvPr/>
        </p:nvSpPr>
        <p:spPr>
          <a:xfrm>
            <a:off x="231634" y="2870926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(AC,FL,FR,M) &gt; tol_error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423F5BF-21C8-4433-9418-64910D0E1611}"/>
              </a:ext>
            </a:extLst>
          </p:cNvPr>
          <p:cNvSpPr txBox="1"/>
          <p:nvPr/>
        </p:nvSpPr>
        <p:spPr>
          <a:xfrm>
            <a:off x="231634" y="5394162"/>
            <a:ext cx="320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observable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(O, AC, M, FL, FR)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F9967C-C1E8-4FCA-9EE1-6705604CAF6C}"/>
              </a:ext>
            </a:extLst>
          </p:cNvPr>
          <p:cNvCxnSpPr>
            <a:cxnSpLocks/>
          </p:cNvCxnSpPr>
          <p:nvPr/>
        </p:nvCxnSpPr>
        <p:spPr>
          <a:xfrm flipH="1">
            <a:off x="2615439" y="5580443"/>
            <a:ext cx="8019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8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AF6FA-441B-4C3C-8CA9-89458789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QR to avoid inverse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74360A-B1CE-4DF6-9F1C-25D86892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5F80C4-2BD1-40A9-9369-01C1C009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98C957E-8917-4371-BB3E-7A3B34358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590" y="1425983"/>
            <a:ext cx="4404360" cy="614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5E0F23-2A22-4A6C-AF80-6CE22701AA35}"/>
                  </a:ext>
                </a:extLst>
              </p:cNvPr>
              <p:cNvSpPr txBox="1"/>
              <p:nvPr/>
            </p:nvSpPr>
            <p:spPr>
              <a:xfrm>
                <a:off x="1112520" y="2291255"/>
                <a:ext cx="1697901" cy="697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5E0F23-2A22-4A6C-AF80-6CE22701A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2291255"/>
                <a:ext cx="1697901" cy="697370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B1996F-8A8F-42E8-9ED1-25C2EF711E31}"/>
                  </a:ext>
                </a:extLst>
              </p:cNvPr>
              <p:cNvSpPr txBox="1"/>
              <p:nvPr/>
            </p:nvSpPr>
            <p:spPr>
              <a:xfrm>
                <a:off x="3333750" y="2431919"/>
                <a:ext cx="12161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B1996F-8A8F-42E8-9ED1-25C2EF711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0" y="2431919"/>
                <a:ext cx="1216166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5AEC8C3-46F9-406A-951C-25FD0C7B36A6}"/>
                  </a:ext>
                </a:extLst>
              </p:cNvPr>
              <p:cNvSpPr txBox="1"/>
              <p:nvPr/>
            </p:nvSpPr>
            <p:spPr>
              <a:xfrm>
                <a:off x="1053134" y="3235258"/>
                <a:ext cx="2768322" cy="1308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r>
                  <a:rPr lang="en-US" altLang="zh-CN" b="0" dirty="0"/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r>
                  <a:rPr lang="en-US" altLang="zh-CN" b="0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5AEC8C3-46F9-406A-951C-25FD0C7B3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34" y="3235258"/>
                <a:ext cx="2768322" cy="1308692"/>
              </a:xfrm>
              <a:prstGeom prst="rect">
                <a:avLst/>
              </a:prstGeom>
              <a:blipFill>
                <a:blip r:embed="rId5"/>
                <a:stretch>
                  <a:fillRect b="-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422D819-4D75-4F10-8339-8839BFFEAA6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961471" y="2988625"/>
            <a:ext cx="0" cy="246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D1F5349-9A33-474F-970D-83586DA410FB}"/>
                  </a:ext>
                </a:extLst>
              </p:cNvPr>
              <p:cNvSpPr txBox="1"/>
              <p:nvPr/>
            </p:nvSpPr>
            <p:spPr>
              <a:xfrm>
                <a:off x="264795" y="4968105"/>
                <a:ext cx="4751070" cy="410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D1F5349-9A33-474F-970D-83586DA41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5" y="4968105"/>
                <a:ext cx="4751070" cy="410753"/>
              </a:xfrm>
              <a:prstGeom prst="rect">
                <a:avLst/>
              </a:prstGeom>
              <a:blipFill>
                <a:blip r:embed="rId6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78B9667-D998-4551-B7D4-081F629A3677}"/>
              </a:ext>
            </a:extLst>
          </p:cNvPr>
          <p:cNvCxnSpPr>
            <a:cxnSpLocks/>
          </p:cNvCxnSpPr>
          <p:nvPr/>
        </p:nvCxnSpPr>
        <p:spPr>
          <a:xfrm>
            <a:off x="1949360" y="4632711"/>
            <a:ext cx="0" cy="246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5F6445F-B609-41FA-995D-8BD0010FA717}"/>
              </a:ext>
            </a:extLst>
          </p:cNvPr>
          <p:cNvSpPr txBox="1"/>
          <p:nvPr/>
        </p:nvSpPr>
        <p:spPr>
          <a:xfrm>
            <a:off x="4549916" y="496810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inverse and orthogonality at the same time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377B5E-E4DD-446C-906B-93194B011C8A}"/>
                  </a:ext>
                </a:extLst>
              </p:cNvPr>
              <p:cNvSpPr txBox="1"/>
              <p:nvPr/>
            </p:nvSpPr>
            <p:spPr>
              <a:xfrm>
                <a:off x="4549915" y="3827650"/>
                <a:ext cx="1831976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Error =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377B5E-E4DD-446C-906B-93194B011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915" y="3827650"/>
                <a:ext cx="1831976" cy="394852"/>
              </a:xfrm>
              <a:prstGeom prst="rect">
                <a:avLst/>
              </a:prstGeom>
              <a:blipFill>
                <a:blip r:embed="rId7"/>
                <a:stretch>
                  <a:fillRect l="-2990" t="-9231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39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154">
            <a:extLst>
              <a:ext uri="{FF2B5EF4-FFF2-40B4-BE49-F238E27FC236}">
                <a16:creationId xmlns:a16="http://schemas.microsoft.com/office/drawing/2014/main" id="{10E7EEAD-A41D-4A3E-8B38-A06B3C8A8692}"/>
              </a:ext>
            </a:extLst>
          </p:cNvPr>
          <p:cNvSpPr/>
          <p:nvPr/>
        </p:nvSpPr>
        <p:spPr>
          <a:xfrm>
            <a:off x="3533695" y="2075850"/>
            <a:ext cx="3404278" cy="27063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C6F0320-6D0C-4858-91F9-0EA9368C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" y="78428"/>
            <a:ext cx="9144000" cy="1331089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Computation Graphs</a:t>
            </a:r>
            <a:endParaRPr lang="zh-CN" altLang="en-US" dirty="0">
              <a:latin typeface="+mj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D9997B-4E2B-4CC6-A709-B4C185BB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EBF50F-F09C-48C7-8CF8-324D4D5D5DA2}"/>
                  </a:ext>
                </a:extLst>
              </p:cNvPr>
              <p:cNvSpPr txBox="1"/>
              <p:nvPr/>
            </p:nvSpPr>
            <p:spPr>
              <a:xfrm>
                <a:off x="604549" y="2473119"/>
                <a:ext cx="388824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EBF50F-F09C-48C7-8CF8-324D4D5D5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49" y="2473119"/>
                <a:ext cx="38882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86DBD0-24E4-4BE3-B785-BF66E108710A}"/>
                  </a:ext>
                </a:extLst>
              </p:cNvPr>
              <p:cNvSpPr txBox="1"/>
              <p:nvPr/>
            </p:nvSpPr>
            <p:spPr>
              <a:xfrm>
                <a:off x="1546404" y="2473119"/>
                <a:ext cx="445185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86DBD0-24E4-4BE3-B785-BF66E1087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04" y="2473119"/>
                <a:ext cx="4451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6446FA-92DD-4A4F-94BD-678AAC7AB002}"/>
                  </a:ext>
                </a:extLst>
              </p:cNvPr>
              <p:cNvSpPr txBox="1"/>
              <p:nvPr/>
            </p:nvSpPr>
            <p:spPr>
              <a:xfrm>
                <a:off x="2682072" y="2334619"/>
                <a:ext cx="537647" cy="646331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𝐹𝐿</m:t>
                      </m:r>
                    </m:oMath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𝐹𝑅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6446FA-92DD-4A4F-94BD-678AAC7AB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072" y="2334619"/>
                <a:ext cx="53764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00F54C0-27DB-4E1A-B7D1-95AAB1C40D7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993373" y="2657785"/>
            <a:ext cx="5530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C922385-5F14-4718-885E-B4337F8BE23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991589" y="2657785"/>
            <a:ext cx="6904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5722875-15B2-4D39-80C4-A4BF2B5DDCA7}"/>
                  </a:ext>
                </a:extLst>
              </p:cNvPr>
              <p:cNvSpPr txBox="1"/>
              <p:nvPr/>
            </p:nvSpPr>
            <p:spPr>
              <a:xfrm>
                <a:off x="2516995" y="3454557"/>
                <a:ext cx="867802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𝐴𝐿</m:t>
                      </m:r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5722875-15B2-4D39-80C4-A4BF2B5DD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995" y="3454557"/>
                <a:ext cx="8678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5BFDCED-AC10-435F-BC81-C19064F3EF31}"/>
              </a:ext>
            </a:extLst>
          </p:cNvPr>
          <p:cNvCxnSpPr>
            <a:cxnSpLocks/>
            <a:stCxn id="22" idx="0"/>
            <a:endCxn id="10" idx="2"/>
          </p:cNvCxnSpPr>
          <p:nvPr/>
        </p:nvCxnSpPr>
        <p:spPr>
          <a:xfrm flipV="1">
            <a:off x="2950896" y="2980950"/>
            <a:ext cx="0" cy="473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B927DB4-5818-49A5-9AC1-6080CAF56FAA}"/>
              </a:ext>
            </a:extLst>
          </p:cNvPr>
          <p:cNvCxnSpPr>
            <a:cxnSpLocks/>
            <a:stCxn id="35" idx="0"/>
            <a:endCxn id="22" idx="2"/>
          </p:cNvCxnSpPr>
          <p:nvPr/>
        </p:nvCxnSpPr>
        <p:spPr>
          <a:xfrm flipH="1" flipV="1">
            <a:off x="2950896" y="3823889"/>
            <a:ext cx="1730" cy="327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D4AB168-9B4D-4F2C-B127-0BBFA671AB4F}"/>
                  </a:ext>
                </a:extLst>
              </p:cNvPr>
              <p:cNvSpPr txBox="1"/>
              <p:nvPr/>
            </p:nvSpPr>
            <p:spPr>
              <a:xfrm>
                <a:off x="2757380" y="4151293"/>
                <a:ext cx="390492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D4AB168-9B4D-4F2C-B127-0BBFA671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380" y="4151293"/>
                <a:ext cx="3904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1DB7576-7929-4F4B-BD53-46E07296A601}"/>
              </a:ext>
            </a:extLst>
          </p:cNvPr>
          <p:cNvCxnSpPr>
            <a:cxnSpLocks/>
            <a:stCxn id="10" idx="3"/>
            <a:endCxn id="42" idx="1"/>
          </p:cNvCxnSpPr>
          <p:nvPr/>
        </p:nvCxnSpPr>
        <p:spPr>
          <a:xfrm flipV="1">
            <a:off x="3219719" y="2408620"/>
            <a:ext cx="746206" cy="249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06FA13-8A4A-4FF6-8974-610A4264B844}"/>
                  </a:ext>
                </a:extLst>
              </p:cNvPr>
              <p:cNvSpPr txBox="1"/>
              <p:nvPr/>
            </p:nvSpPr>
            <p:spPr>
              <a:xfrm>
                <a:off x="3965925" y="2223954"/>
                <a:ext cx="328484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06FA13-8A4A-4FF6-8974-610A4264B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925" y="2223954"/>
                <a:ext cx="3284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5B07BB7-54C8-4886-B4CB-1DF6DC0F10F0}"/>
                  </a:ext>
                </a:extLst>
              </p:cNvPr>
              <p:cNvSpPr txBox="1"/>
              <p:nvPr/>
            </p:nvSpPr>
            <p:spPr>
              <a:xfrm>
                <a:off x="3886678" y="2796127"/>
                <a:ext cx="445177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5B07BB7-54C8-4886-B4CB-1DF6DC0F1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678" y="2796127"/>
                <a:ext cx="4451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79F4C36-29B2-4633-8429-D8D117592F3E}"/>
              </a:ext>
            </a:extLst>
          </p:cNvPr>
          <p:cNvCxnSpPr>
            <a:cxnSpLocks/>
            <a:stCxn id="10" idx="3"/>
            <a:endCxn id="46" idx="1"/>
          </p:cNvCxnSpPr>
          <p:nvPr/>
        </p:nvCxnSpPr>
        <p:spPr>
          <a:xfrm>
            <a:off x="3219719" y="2657785"/>
            <a:ext cx="666959" cy="323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3DFAC97-E126-4178-853F-BE7E4BC812E7}"/>
                  </a:ext>
                </a:extLst>
              </p:cNvPr>
              <p:cNvSpPr txBox="1"/>
              <p:nvPr/>
            </p:nvSpPr>
            <p:spPr>
              <a:xfrm>
                <a:off x="3914850" y="4155548"/>
                <a:ext cx="388824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3DFAC97-E126-4178-853F-BE7E4BC81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850" y="4155548"/>
                <a:ext cx="3888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92CEE25-0DEF-4B48-A314-CBA0BC7416B1}"/>
                  </a:ext>
                </a:extLst>
              </p:cNvPr>
              <p:cNvSpPr txBox="1"/>
              <p:nvPr/>
            </p:nvSpPr>
            <p:spPr>
              <a:xfrm>
                <a:off x="3886670" y="3456343"/>
                <a:ext cx="445185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92CEE25-0DEF-4B48-A314-CBA0BC741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670" y="3456343"/>
                <a:ext cx="4451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5E442CD-4F5E-4F71-A1DF-6E58EB9EF3AB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flipV="1">
            <a:off x="4109262" y="3825675"/>
            <a:ext cx="1" cy="329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C79CD16-C723-4E03-B8AC-D9A9187613D9}"/>
              </a:ext>
            </a:extLst>
          </p:cNvPr>
          <p:cNvCxnSpPr>
            <a:cxnSpLocks/>
            <a:stCxn id="51" idx="0"/>
            <a:endCxn id="46" idx="2"/>
          </p:cNvCxnSpPr>
          <p:nvPr/>
        </p:nvCxnSpPr>
        <p:spPr>
          <a:xfrm flipV="1">
            <a:off x="4109263" y="3165459"/>
            <a:ext cx="4" cy="2908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E7C0E34C-BEA7-4D20-96B3-5486FD635F1F}"/>
              </a:ext>
            </a:extLst>
          </p:cNvPr>
          <p:cNvSpPr txBox="1"/>
          <p:nvPr/>
        </p:nvSpPr>
        <p:spPr>
          <a:xfrm>
            <a:off x="525516" y="3698608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eigsolve</a:t>
            </a:r>
            <a:endParaRPr lang="zh-CN" alt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EEC30C7-1AC9-42F0-89E2-AE4172A48757}"/>
              </a:ext>
            </a:extLst>
          </p:cNvPr>
          <p:cNvCxnSpPr>
            <a:cxnSpLocks/>
          </p:cNvCxnSpPr>
          <p:nvPr/>
        </p:nvCxnSpPr>
        <p:spPr>
          <a:xfrm>
            <a:off x="604549" y="4151293"/>
            <a:ext cx="7960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662145C2-59D7-4D96-B36D-F21DB2E9FAE5}"/>
                  </a:ext>
                </a:extLst>
              </p:cNvPr>
              <p:cNvSpPr txBox="1"/>
              <p:nvPr/>
            </p:nvSpPr>
            <p:spPr>
              <a:xfrm>
                <a:off x="4942461" y="2334619"/>
                <a:ext cx="445176" cy="640110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𝐴𝐿</m:t>
                      </m:r>
                    </m:oMath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662145C2-59D7-4D96-B36D-F21DB2E9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461" y="2334619"/>
                <a:ext cx="445176" cy="64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E2FDDF78-5A0B-40FF-BB53-C06A99DD271E}"/>
              </a:ext>
            </a:extLst>
          </p:cNvPr>
          <p:cNvCxnSpPr>
            <a:cxnSpLocks/>
            <a:stCxn id="42" idx="3"/>
            <a:endCxn id="84" idx="1"/>
          </p:cNvCxnSpPr>
          <p:nvPr/>
        </p:nvCxnSpPr>
        <p:spPr>
          <a:xfrm>
            <a:off x="4294409" y="2408620"/>
            <a:ext cx="648052" cy="246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500AA0F2-6E98-426E-911B-189F98BB72A5}"/>
              </a:ext>
            </a:extLst>
          </p:cNvPr>
          <p:cNvCxnSpPr>
            <a:cxnSpLocks/>
            <a:stCxn id="46" idx="3"/>
            <a:endCxn id="84" idx="1"/>
          </p:cNvCxnSpPr>
          <p:nvPr/>
        </p:nvCxnSpPr>
        <p:spPr>
          <a:xfrm flipV="1">
            <a:off x="4331855" y="2654674"/>
            <a:ext cx="610606" cy="3261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0864823-E037-4D8A-B3CA-F6CD9283CCCF}"/>
              </a:ext>
            </a:extLst>
          </p:cNvPr>
          <p:cNvSpPr txBox="1"/>
          <p:nvPr/>
        </p:nvSpPr>
        <p:spPr>
          <a:xfrm>
            <a:off x="740739" y="42769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QR</a:t>
            </a:r>
            <a:endParaRPr lang="zh-CN" altLang="en-US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6206FAF-7B89-4D80-91E0-F380DBCB7F5A}"/>
              </a:ext>
            </a:extLst>
          </p:cNvPr>
          <p:cNvCxnSpPr>
            <a:cxnSpLocks/>
          </p:cNvCxnSpPr>
          <p:nvPr/>
        </p:nvCxnSpPr>
        <p:spPr>
          <a:xfrm>
            <a:off x="604549" y="4705817"/>
            <a:ext cx="7960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369B8B5A-1219-41C5-B905-F3288416C6CC}"/>
              </a:ext>
            </a:extLst>
          </p:cNvPr>
          <p:cNvCxnSpPr>
            <a:cxnSpLocks/>
            <a:stCxn id="84" idx="3"/>
            <a:endCxn id="135" idx="1"/>
          </p:cNvCxnSpPr>
          <p:nvPr/>
        </p:nvCxnSpPr>
        <p:spPr>
          <a:xfrm flipV="1">
            <a:off x="5387637" y="2651563"/>
            <a:ext cx="648052" cy="3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F1B64836-0404-4DD2-AD32-4AD958A5A45B}"/>
                  </a:ext>
                </a:extLst>
              </p:cNvPr>
              <p:cNvSpPr txBox="1"/>
              <p:nvPr/>
            </p:nvSpPr>
            <p:spPr>
              <a:xfrm>
                <a:off x="6035689" y="2328397"/>
                <a:ext cx="537647" cy="646331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𝐹𝐿</m:t>
                      </m:r>
                    </m:oMath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𝐹𝑅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F1B64836-0404-4DD2-AD32-4AD958A5A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689" y="2328397"/>
                <a:ext cx="53764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16352D56-1FD1-4800-9D69-BC0003B9D4CE}"/>
              </a:ext>
            </a:extLst>
          </p:cNvPr>
          <p:cNvCxnSpPr>
            <a:cxnSpLocks/>
            <a:stCxn id="135" idx="3"/>
            <a:endCxn id="148" idx="1"/>
          </p:cNvCxnSpPr>
          <p:nvPr/>
        </p:nvCxnSpPr>
        <p:spPr>
          <a:xfrm>
            <a:off x="6573336" y="2651563"/>
            <a:ext cx="648052" cy="1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3B1527CD-CF5E-402B-9123-42FD82E2E85E}"/>
                  </a:ext>
                </a:extLst>
              </p:cNvPr>
              <p:cNvSpPr txBox="1"/>
              <p:nvPr/>
            </p:nvSpPr>
            <p:spPr>
              <a:xfrm>
                <a:off x="7221388" y="2468439"/>
                <a:ext cx="403507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3B1527CD-CF5E-402B-9123-42FD82E2E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388" y="2468439"/>
                <a:ext cx="40350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文本框 155">
            <a:extLst>
              <a:ext uri="{FF2B5EF4-FFF2-40B4-BE49-F238E27FC236}">
                <a16:creationId xmlns:a16="http://schemas.microsoft.com/office/drawing/2014/main" id="{E25D8090-C828-4F6F-97BB-061E73EB79E4}"/>
              </a:ext>
            </a:extLst>
          </p:cNvPr>
          <p:cNvSpPr txBox="1"/>
          <p:nvPr/>
        </p:nvSpPr>
        <p:spPr>
          <a:xfrm>
            <a:off x="5230821" y="4401577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Repeat until </a:t>
            </a:r>
            <a:r>
              <a:rPr lang="en-US" altLang="zh-C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converage</a:t>
            </a: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350972E8-9642-47DC-ADC6-AD713F903866}"/>
                  </a:ext>
                </a:extLst>
              </p:cNvPr>
              <p:cNvSpPr txBox="1"/>
              <p:nvPr/>
            </p:nvSpPr>
            <p:spPr>
              <a:xfrm>
                <a:off x="6108277" y="3923351"/>
                <a:ext cx="388824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350972E8-9642-47DC-ADC6-AD713F90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277" y="3923351"/>
                <a:ext cx="38882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文本框 303">
                <a:extLst>
                  <a:ext uri="{FF2B5EF4-FFF2-40B4-BE49-F238E27FC236}">
                    <a16:creationId xmlns:a16="http://schemas.microsoft.com/office/drawing/2014/main" id="{9095BAB3-F74D-46ED-84F8-EADE0E29AF7B}"/>
                  </a:ext>
                </a:extLst>
              </p:cNvPr>
              <p:cNvSpPr txBox="1"/>
              <p:nvPr/>
            </p:nvSpPr>
            <p:spPr>
              <a:xfrm>
                <a:off x="6080096" y="3247308"/>
                <a:ext cx="445185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4" name="文本框 303">
                <a:extLst>
                  <a:ext uri="{FF2B5EF4-FFF2-40B4-BE49-F238E27FC236}">
                    <a16:creationId xmlns:a16="http://schemas.microsoft.com/office/drawing/2014/main" id="{9095BAB3-F74D-46ED-84F8-EADE0E29A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096" y="3247308"/>
                <a:ext cx="4451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9512AE96-1FDD-489F-B389-483890A46E3F}"/>
              </a:ext>
            </a:extLst>
          </p:cNvPr>
          <p:cNvCxnSpPr>
            <a:cxnSpLocks/>
            <a:stCxn id="303" idx="0"/>
            <a:endCxn id="304" idx="2"/>
          </p:cNvCxnSpPr>
          <p:nvPr/>
        </p:nvCxnSpPr>
        <p:spPr>
          <a:xfrm flipV="1">
            <a:off x="6302689" y="3616640"/>
            <a:ext cx="0" cy="3067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76468C3F-1189-4306-A7C4-85E5287676FC}"/>
              </a:ext>
            </a:extLst>
          </p:cNvPr>
          <p:cNvCxnSpPr>
            <a:cxnSpLocks/>
            <a:stCxn id="304" idx="0"/>
          </p:cNvCxnSpPr>
          <p:nvPr/>
        </p:nvCxnSpPr>
        <p:spPr>
          <a:xfrm flipV="1">
            <a:off x="6302689" y="2956424"/>
            <a:ext cx="4" cy="2908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44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09C3C-D3E5-4036-8A5C-99E96BB8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Adjoint of </a:t>
            </a:r>
            <a:r>
              <a:rPr lang="en-US" altLang="zh-CN" dirty="0" err="1">
                <a:latin typeface="+mj-lt"/>
              </a:rPr>
              <a:t>eigsolve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85EA0-BB27-48CA-99F0-D856CCD3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 </a:t>
            </a:r>
          </a:p>
          <a:p>
            <a:endParaRPr lang="en-US" altLang="zh-CN" i="1" dirty="0">
              <a:latin typeface="Cambria Math" panose="02040503050406030204" pitchFamily="18" charset="0"/>
            </a:endParaRPr>
          </a:p>
          <a:p>
            <a:endParaRPr lang="en-US" altLang="zh-CN" b="0" i="1" dirty="0">
              <a:latin typeface="Cambria Math" panose="020405030504060302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A57480-7044-4A3B-AE99-4B690876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PRB 101, 245139 (2020)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3C6EDA-327B-496B-8C1F-38FB1C944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117A25-2D4A-4A68-B83A-1A8733E0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1331089"/>
            <a:ext cx="4933950" cy="5606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A8CEC6-7B18-4C3B-B422-04EE6B1E9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"/>
          <a:stretch/>
        </p:blipFill>
        <p:spPr>
          <a:xfrm>
            <a:off x="6012180" y="2395999"/>
            <a:ext cx="3002280" cy="5229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BE1578-B1B0-4FE1-8481-DA76B4B84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74" y="2117497"/>
            <a:ext cx="5269091" cy="10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BA6BCA1-9E44-468C-9EB4-03C8D2A55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9" y="4051511"/>
            <a:ext cx="4180000" cy="108000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8AF6F61-9CCA-41C1-B3F4-B40D0ED46BCA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2828519" y="3197497"/>
            <a:ext cx="1" cy="854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1F87AC20-E8FA-4B51-8CCF-39A2E8F7D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099" y="3376478"/>
            <a:ext cx="2121386" cy="46724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2D460D9-D9D7-4120-80DD-6E4F3279C1A4}"/>
              </a:ext>
            </a:extLst>
          </p:cNvPr>
          <p:cNvSpPr txBox="1"/>
          <p:nvPr/>
        </p:nvSpPr>
        <p:spPr>
          <a:xfrm>
            <a:off x="703974" y="3425432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gauge invariant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BE5A125-666F-4A45-A6CA-7C75EB5523EC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5463065" y="2657497"/>
            <a:ext cx="5491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A58DD6E-870D-4D23-8DA6-678ECEF34766}"/>
              </a:ext>
            </a:extLst>
          </p:cNvPr>
          <p:cNvCxnSpPr>
            <a:cxnSpLocks/>
            <a:stCxn id="13" idx="3"/>
            <a:endCxn id="50" idx="1"/>
          </p:cNvCxnSpPr>
          <p:nvPr/>
        </p:nvCxnSpPr>
        <p:spPr>
          <a:xfrm flipV="1">
            <a:off x="4918519" y="4157456"/>
            <a:ext cx="765676" cy="434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9A2E5284-6448-413C-8941-3CDE539DA4A7}"/>
              </a:ext>
            </a:extLst>
          </p:cNvPr>
          <p:cNvCxnSpPr>
            <a:cxnSpLocks/>
            <a:stCxn id="13" idx="3"/>
            <a:endCxn id="56" idx="1"/>
          </p:cNvCxnSpPr>
          <p:nvPr/>
        </p:nvCxnSpPr>
        <p:spPr>
          <a:xfrm>
            <a:off x="4918519" y="4591511"/>
            <a:ext cx="785403" cy="427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B7B6A112-BF5E-4965-84EA-C8509384A0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95" y="3797456"/>
            <a:ext cx="2953598" cy="7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4D9CC85-9888-443C-AE75-57E842895210}"/>
                  </a:ext>
                </a:extLst>
              </p:cNvPr>
              <p:cNvSpPr txBox="1"/>
              <p:nvPr/>
            </p:nvSpPr>
            <p:spPr>
              <a:xfrm>
                <a:off x="4918519" y="3915800"/>
                <a:ext cx="783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Only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4D9CC85-9888-443C-AE75-57E842895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519" y="3915800"/>
                <a:ext cx="783484" cy="369332"/>
              </a:xfrm>
              <a:prstGeom prst="rect">
                <a:avLst/>
              </a:prstGeom>
              <a:blipFill>
                <a:blip r:embed="rId8"/>
                <a:stretch>
                  <a:fillRect l="-703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0B196288-92F0-471D-9425-378EBD751438}"/>
                  </a:ext>
                </a:extLst>
              </p:cNvPr>
              <p:cNvSpPr txBox="1"/>
              <p:nvPr/>
            </p:nvSpPr>
            <p:spPr>
              <a:xfrm>
                <a:off x="4934638" y="4907079"/>
                <a:ext cx="8181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Only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0B196288-92F0-471D-9425-378EBD751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38" y="4907079"/>
                <a:ext cx="818109" cy="369332"/>
              </a:xfrm>
              <a:prstGeom prst="rect">
                <a:avLst/>
              </a:prstGeom>
              <a:blipFill>
                <a:blip r:embed="rId9"/>
                <a:stretch>
                  <a:fillRect l="-5926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图片 55">
            <a:extLst>
              <a:ext uri="{FF2B5EF4-FFF2-40B4-BE49-F238E27FC236}">
                <a16:creationId xmlns:a16="http://schemas.microsoft.com/office/drawing/2014/main" id="{9FDEB654-47F3-41E8-BD70-359AEFBCBF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22" y="4659277"/>
            <a:ext cx="2811428" cy="720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89067C2-38D0-4BF1-A18B-7CB319784C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76" y="3042480"/>
            <a:ext cx="1453836" cy="5220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F869C72-DF11-4517-8513-059471C548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37" y="5644262"/>
            <a:ext cx="1596198" cy="522000"/>
          </a:xfrm>
          <a:prstGeom prst="rect">
            <a:avLst/>
          </a:prstGeom>
        </p:spPr>
      </p:pic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278972B4-69DC-4B5E-8019-265E4AB38961}"/>
              </a:ext>
            </a:extLst>
          </p:cNvPr>
          <p:cNvCxnSpPr>
            <a:cxnSpLocks/>
            <a:stCxn id="50" idx="0"/>
            <a:endCxn id="60" idx="2"/>
          </p:cNvCxnSpPr>
          <p:nvPr/>
        </p:nvCxnSpPr>
        <p:spPr>
          <a:xfrm flipV="1">
            <a:off x="7160994" y="3564480"/>
            <a:ext cx="0" cy="2329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7653DE9-AEF4-448E-BAEA-2F9DBB9C28E5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>
          <a:xfrm>
            <a:off x="7109636" y="5379277"/>
            <a:ext cx="0" cy="264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DD35765F-30DD-41EE-BC7F-FEDF361092D5}"/>
              </a:ext>
            </a:extLst>
          </p:cNvPr>
          <p:cNvSpPr/>
          <p:nvPr/>
        </p:nvSpPr>
        <p:spPr>
          <a:xfrm>
            <a:off x="6334396" y="3029889"/>
            <a:ext cx="1697083" cy="5471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59B2441-E2B1-4AE1-B31B-B947BACAEC64}"/>
              </a:ext>
            </a:extLst>
          </p:cNvPr>
          <p:cNvSpPr/>
          <p:nvPr/>
        </p:nvSpPr>
        <p:spPr>
          <a:xfrm>
            <a:off x="6261094" y="5650203"/>
            <a:ext cx="1697083" cy="5471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7084F6B-4F69-468D-9DD5-AE0808D00A06}"/>
              </a:ext>
            </a:extLst>
          </p:cNvPr>
          <p:cNvSpPr/>
          <p:nvPr/>
        </p:nvSpPr>
        <p:spPr>
          <a:xfrm>
            <a:off x="5867409" y="3791515"/>
            <a:ext cx="2770383" cy="3523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B2A8E0A-D914-4FDC-B6A3-EE7BDA0C0CA0}"/>
              </a:ext>
            </a:extLst>
          </p:cNvPr>
          <p:cNvSpPr/>
          <p:nvPr/>
        </p:nvSpPr>
        <p:spPr>
          <a:xfrm>
            <a:off x="5702003" y="5055758"/>
            <a:ext cx="2878291" cy="3401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96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09485-A241-4AA6-BF0F-D411FC95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Adjoint of VUMPS </a:t>
            </a:r>
            <a:r>
              <a:rPr lang="en-US" altLang="zh-CN" dirty="0" err="1">
                <a:latin typeface="+mj-lt"/>
              </a:rPr>
              <a:t>envirment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7736AE-6094-4008-9EFF-9CEC6CEE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78D75F-63AE-436B-88DB-9245C966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FDF89DF-7130-42B2-B9EA-9B7EBDF47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6579" y="1332102"/>
            <a:ext cx="2758440" cy="18791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CE525A-801B-44A1-B912-38EF3077EE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88"/>
          <a:stretch/>
        </p:blipFill>
        <p:spPr>
          <a:xfrm>
            <a:off x="320489" y="3727696"/>
            <a:ext cx="2912140" cy="36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FDDE4F-BD49-4DD3-9269-113A9F7D8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030" y="3727696"/>
            <a:ext cx="4248150" cy="2514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CFAA206-325D-452F-AAC1-4FFD26339F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4" y="4282100"/>
            <a:ext cx="1002646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A05CAED-6799-4DFD-B669-915BE14B9DBB}"/>
                  </a:ext>
                </a:extLst>
              </p:cNvPr>
              <p:cNvSpPr txBox="1"/>
              <p:nvPr/>
            </p:nvSpPr>
            <p:spPr>
              <a:xfrm>
                <a:off x="246165" y="1730898"/>
                <a:ext cx="414770" cy="369397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𝐴𝐿</m:t>
                      </m:r>
                    </m:oMath>
                  </m:oMathPara>
                </a14:m>
                <a:br>
                  <a:rPr lang="en-US" altLang="zh-CN" b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A05CAED-6799-4DFD-B669-915BE14B9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5" y="1730898"/>
                <a:ext cx="414770" cy="3693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B27665-6B1B-4DD6-934F-B73183439C8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60935" y="1915597"/>
            <a:ext cx="1121079" cy="271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95C564F-3BE2-4006-BA94-649B56BEF892}"/>
                  </a:ext>
                </a:extLst>
              </p:cNvPr>
              <p:cNvSpPr txBox="1"/>
              <p:nvPr/>
            </p:nvSpPr>
            <p:spPr>
              <a:xfrm>
                <a:off x="246166" y="2458936"/>
                <a:ext cx="414778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95C564F-3BE2-4006-BA94-649B56BEF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6" y="2458936"/>
                <a:ext cx="41477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2A2A3CA-97B3-434E-A24E-373298060D32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60944" y="2264532"/>
            <a:ext cx="1121070" cy="379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245C75-87B2-4843-BA1B-FF96879EA21F}"/>
                  </a:ext>
                </a:extLst>
              </p:cNvPr>
              <p:cNvSpPr txBox="1"/>
              <p:nvPr/>
            </p:nvSpPr>
            <p:spPr>
              <a:xfrm>
                <a:off x="3949207" y="1910900"/>
                <a:ext cx="537647" cy="646331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𝐹𝐿</m:t>
                      </m:r>
                    </m:oMath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𝐹𝑅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245C75-87B2-4843-BA1B-FF96879EA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207" y="1910900"/>
                <a:ext cx="53764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685A32F-7EA6-4AB3-ADEB-711A52B7651C}"/>
                  </a:ext>
                </a:extLst>
              </p:cNvPr>
              <p:cNvSpPr txBox="1"/>
              <p:nvPr/>
            </p:nvSpPr>
            <p:spPr>
              <a:xfrm>
                <a:off x="2313484" y="2091390"/>
                <a:ext cx="445185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685A32F-7EA6-4AB3-ADEB-711A52B76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484" y="2091390"/>
                <a:ext cx="4451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CBB5A4D-F091-4C7B-9ED7-A025FF94D86A}"/>
                  </a:ext>
                </a:extLst>
              </p:cNvPr>
              <p:cNvSpPr txBox="1"/>
              <p:nvPr/>
            </p:nvSpPr>
            <p:spPr>
              <a:xfrm>
                <a:off x="2270658" y="1352726"/>
                <a:ext cx="537648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𝐴𝐿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CBB5A4D-F091-4C7B-9ED7-A025FF94D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658" y="1352726"/>
                <a:ext cx="53764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5343481-3F5F-41A0-84BC-76EA2B201392}"/>
                  </a:ext>
                </a:extLst>
              </p:cNvPr>
              <p:cNvSpPr txBox="1"/>
              <p:nvPr/>
            </p:nvSpPr>
            <p:spPr>
              <a:xfrm>
                <a:off x="2267252" y="2828268"/>
                <a:ext cx="537648" cy="369332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𝐴𝐿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5343481-3F5F-41A0-84BC-76EA2B20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2" y="2828268"/>
                <a:ext cx="53764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47413C9-AA50-42F6-8059-140E70CCCBBB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2536076" y="2460722"/>
            <a:ext cx="1" cy="3675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06C8307-7726-42B3-94B2-A279BAB369F5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 flipH="1">
            <a:off x="2536077" y="1722058"/>
            <a:ext cx="3405" cy="3693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D3A105B-192C-4468-AFED-44D3858824D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980751" y="1537392"/>
            <a:ext cx="2899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8F9712A-DD4B-485D-B55B-AA992F19ECEB}"/>
              </a:ext>
            </a:extLst>
          </p:cNvPr>
          <p:cNvCxnSpPr>
            <a:cxnSpLocks/>
          </p:cNvCxnSpPr>
          <p:nvPr/>
        </p:nvCxnSpPr>
        <p:spPr>
          <a:xfrm>
            <a:off x="2023577" y="2268912"/>
            <a:ext cx="2899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C8F3DDA-A692-4DDA-971F-65990926B8E3}"/>
              </a:ext>
            </a:extLst>
          </p:cNvPr>
          <p:cNvCxnSpPr>
            <a:cxnSpLocks/>
          </p:cNvCxnSpPr>
          <p:nvPr/>
        </p:nvCxnSpPr>
        <p:spPr>
          <a:xfrm>
            <a:off x="1980751" y="3030912"/>
            <a:ext cx="2899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158221-E320-4E49-B0A3-6324B36374FC}"/>
              </a:ext>
            </a:extLst>
          </p:cNvPr>
          <p:cNvCxnSpPr>
            <a:cxnSpLocks/>
          </p:cNvCxnSpPr>
          <p:nvPr/>
        </p:nvCxnSpPr>
        <p:spPr>
          <a:xfrm>
            <a:off x="2804900" y="1547796"/>
            <a:ext cx="2899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5252CA1-FE9B-4BEC-B8C2-58D46698318C}"/>
              </a:ext>
            </a:extLst>
          </p:cNvPr>
          <p:cNvCxnSpPr>
            <a:cxnSpLocks/>
          </p:cNvCxnSpPr>
          <p:nvPr/>
        </p:nvCxnSpPr>
        <p:spPr>
          <a:xfrm>
            <a:off x="2758669" y="2271696"/>
            <a:ext cx="2899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BE98852-5D90-4E31-8A4E-178AF76BE8C8}"/>
              </a:ext>
            </a:extLst>
          </p:cNvPr>
          <p:cNvCxnSpPr>
            <a:cxnSpLocks/>
          </p:cNvCxnSpPr>
          <p:nvPr/>
        </p:nvCxnSpPr>
        <p:spPr>
          <a:xfrm>
            <a:off x="2804900" y="3030912"/>
            <a:ext cx="2899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9DBAAA5-1DAC-4B96-A786-DF4FF3AEA12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78593" y="2234066"/>
            <a:ext cx="5706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4B483009-170F-49D2-A6BB-48DBE9990765}"/>
              </a:ext>
            </a:extLst>
          </p:cNvPr>
          <p:cNvSpPr/>
          <p:nvPr/>
        </p:nvSpPr>
        <p:spPr>
          <a:xfrm>
            <a:off x="1851473" y="1272540"/>
            <a:ext cx="1381156" cy="215646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2189690-9246-4FE4-97FC-0BA568385E89}"/>
                  </a:ext>
                </a:extLst>
              </p:cNvPr>
              <p:cNvSpPr txBox="1"/>
              <p:nvPr/>
            </p:nvSpPr>
            <p:spPr>
              <a:xfrm>
                <a:off x="3015459" y="3230347"/>
                <a:ext cx="414770" cy="369397"/>
              </a:xfrm>
              <a:prstGeom prst="rect">
                <a:avLst/>
              </a:prstGeom>
              <a:gradFill>
                <a:gsLst>
                  <a:gs pos="2000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br>
                  <a:rPr lang="en-US" altLang="zh-CN" b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2189690-9246-4FE4-97FC-0BA568385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459" y="3230347"/>
                <a:ext cx="414770" cy="3693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77ABA6A-4ED2-40C1-8735-BCF2CA288E5E}"/>
                  </a:ext>
                </a:extLst>
              </p:cNvPr>
              <p:cNvSpPr txBox="1"/>
              <p:nvPr/>
            </p:nvSpPr>
            <p:spPr>
              <a:xfrm>
                <a:off x="445697" y="4744926"/>
                <a:ext cx="1274964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𝐴𝐿</m:t>
                        </m:r>
                      </m:e>
                    </m:acc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𝐴𝐿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77ABA6A-4ED2-40C1-8735-BCF2CA28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97" y="4744926"/>
                <a:ext cx="1274964" cy="499560"/>
              </a:xfrm>
              <a:prstGeom prst="rect">
                <a:avLst/>
              </a:prstGeom>
              <a:blipFill>
                <a:blip r:embed="rId1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720EFD0-364B-4579-802D-A298F263F0E1}"/>
                  </a:ext>
                </a:extLst>
              </p:cNvPr>
              <p:cNvSpPr txBox="1"/>
              <p:nvPr/>
            </p:nvSpPr>
            <p:spPr>
              <a:xfrm>
                <a:off x="445697" y="5214188"/>
                <a:ext cx="4753992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720EFD0-364B-4579-802D-A298F263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97" y="5214188"/>
                <a:ext cx="4753992" cy="499560"/>
              </a:xfrm>
              <a:prstGeom prst="rect">
                <a:avLst/>
              </a:prstGeom>
              <a:blipFill>
                <a:blip r:embed="rId15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18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C84B4-4D60-490C-8F24-3D1B12E5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Adjoint of QR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83CCE2-E18E-4FD2-805E-D68209F87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 </a:t>
                </a:r>
              </a:p>
              <a:p>
                <a:endParaRPr lang="en-US" altLang="zh-CN" dirty="0">
                  <a:latin typeface="+mj-lt"/>
                </a:endParaRPr>
              </a:p>
              <a:p>
                <a:endParaRPr lang="en-US" altLang="zh-CN" dirty="0">
                  <a:latin typeface="+mj-lt"/>
                </a:endParaRPr>
              </a:p>
              <a:p>
                <a:endParaRPr lang="en-US" altLang="zh-CN" dirty="0">
                  <a:latin typeface="+mj-lt"/>
                </a:endParaRPr>
              </a:p>
              <a:p>
                <a:endParaRPr lang="en-US" altLang="zh-CN" dirty="0">
                  <a:latin typeface="+mj-lt"/>
                </a:endParaRPr>
              </a:p>
              <a:p>
                <a:endParaRPr lang="en-US" altLang="zh-CN" dirty="0">
                  <a:latin typeface="+mj-lt"/>
                </a:endParaRPr>
              </a:p>
              <a:p>
                <a:endParaRPr lang="en-US" altLang="zh-CN" dirty="0">
                  <a:latin typeface="+mj-lt"/>
                </a:endParaRPr>
              </a:p>
              <a:p>
                <a:r>
                  <a:rPr lang="en-US" altLang="zh-CN" dirty="0">
                    <a:latin typeface="+mj-lt"/>
                  </a:rPr>
                  <a:t>Trick: add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j-lt"/>
                  </a:rPr>
                  <a:t> to R’s diagonal element for the stability of inverse</a:t>
                </a:r>
                <a:endParaRPr lang="zh-CN" altLang="en-US" dirty="0">
                  <a:latin typeface="+mj-lt"/>
                </a:endParaRPr>
              </a:p>
              <a:p>
                <a:pPr marL="0" indent="0">
                  <a:buNone/>
                </a:pP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83CCE2-E18E-4FD2-805E-D68209F87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727" r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FBEB33-F748-496B-86AF-0E5F3790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PRX 9, 031041 (2019)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67DC89-0E58-4ADC-8178-2801A69B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A6D95B-9767-48B0-B8A9-F990A84E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1" y="1245648"/>
            <a:ext cx="2173333" cy="7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1064C5-16B3-4C00-8BE7-42C6D406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1" y="2097697"/>
            <a:ext cx="6574154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7DF996-E5D7-4C1C-8DDF-044B1F738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728" y="3062790"/>
            <a:ext cx="4326372" cy="7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7AC01EA-E15D-4D7A-8521-AFEE36A9F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585" y="3786605"/>
            <a:ext cx="740976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6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1C2E2-8C45-4350-8FD5-AD5D50E7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2D Classical Ising Model</a:t>
            </a:r>
            <a:endParaRPr lang="zh-CN" altLang="en-US" dirty="0">
              <a:latin typeface="+mj-lt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6E6B709-5E8C-437C-BA8C-CBE57FB2C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3863" y="3836351"/>
            <a:ext cx="3780000" cy="2520000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1EC42D-7D5E-438C-B4F3-F540C76E9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584914" cy="365125"/>
          </a:xfrm>
        </p:spPr>
        <p:txBody>
          <a:bodyPr/>
          <a:lstStyle/>
          <a:p>
            <a:r>
              <a:rPr lang="en-US" altLang="zh-CN" dirty="0"/>
              <a:t>https://github.com/XingyuZhang2018/ADVUMPS.jl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AD529E-28FE-4705-8413-65E4F43A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4E5C71D8-5915-4E5F-BF9E-4757EAE1A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726" y="2378189"/>
            <a:ext cx="3780000" cy="2520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BFFD845-C5E0-41B6-8A6B-5AB89E956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3864" y="1215214"/>
            <a:ext cx="377999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9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256E4-F36C-4F8C-854D-738DA4E3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+mn-lt"/>
              </a:rPr>
              <a:t>Contents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453C36-AE46-4DC5-9745-C0BD9075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2BE36D-121C-441D-AFDA-474A36F8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F67938-7C62-4089-A5AF-3943D905309A}"/>
              </a:ext>
            </a:extLst>
          </p:cNvPr>
          <p:cNvSpPr txBox="1"/>
          <p:nvPr/>
        </p:nvSpPr>
        <p:spPr>
          <a:xfrm>
            <a:off x="1649751" y="2310980"/>
            <a:ext cx="1379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Why AD?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02E3F92-CD82-46CD-A840-0E4A9597EB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028950" y="2511035"/>
            <a:ext cx="9637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567E90D-EE19-46E8-902B-2E9C2A690F04}"/>
              </a:ext>
            </a:extLst>
          </p:cNvPr>
          <p:cNvSpPr txBox="1"/>
          <p:nvPr/>
        </p:nvSpPr>
        <p:spPr>
          <a:xfrm>
            <a:off x="3778679" y="3716405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AD-BC-VUMPS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F28B4E-B33C-430F-9D41-7BE42FE3BF51}"/>
              </a:ext>
            </a:extLst>
          </p:cNvPr>
          <p:cNvSpPr txBox="1"/>
          <p:nvPr/>
        </p:nvSpPr>
        <p:spPr>
          <a:xfrm>
            <a:off x="4874273" y="3013692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cell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8FF5B2-382C-4EF4-B153-518270D8C8FA}"/>
              </a:ext>
            </a:extLst>
          </p:cNvPr>
          <p:cNvSpPr txBox="1"/>
          <p:nvPr/>
        </p:nvSpPr>
        <p:spPr>
          <a:xfrm>
            <a:off x="3992680" y="2310980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AD-VUMPS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6D4BF07-4DCA-48DC-BCDF-1890D06E3C0E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4755870" y="2711090"/>
            <a:ext cx="0" cy="1005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326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EEC12-1C89-495E-8A1A-886C8210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+mn-lt"/>
              </a:rPr>
              <a:t>Finding the Ground State of infinite 2D Heisenberg model</a:t>
            </a:r>
            <a:endParaRPr lang="zh-CN" altLang="en-US" sz="2800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F81E54-0BB9-44BD-9F08-0D442A36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61BA5-E03F-43EF-A62F-EC845B6C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B0ADC1-9FDE-44AC-BE85-2F788F0110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 b="5398"/>
          <a:stretch/>
        </p:blipFill>
        <p:spPr>
          <a:xfrm>
            <a:off x="148950" y="1985317"/>
            <a:ext cx="2880000" cy="371680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CA3761-C95C-4E77-870D-DED7E729D82C}"/>
              </a:ext>
            </a:extLst>
          </p:cNvPr>
          <p:cNvSpPr txBox="1"/>
          <p:nvPr/>
        </p:nvSpPr>
        <p:spPr>
          <a:xfrm>
            <a:off x="818535" y="159333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33.76s vs 15.62s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66C09F-B73C-4119-96A7-F65E942DC409}"/>
              </a:ext>
            </a:extLst>
          </p:cNvPr>
          <p:cNvSpPr txBox="1"/>
          <p:nvPr/>
        </p:nvSpPr>
        <p:spPr>
          <a:xfrm>
            <a:off x="3790708" y="1616581"/>
            <a:ext cx="171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29.11s vs 15.58s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8BD8238-B2AE-4772-8841-2AC096B0B1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0"/>
          <a:stretch/>
        </p:blipFill>
        <p:spPr>
          <a:xfrm>
            <a:off x="3210116" y="1925296"/>
            <a:ext cx="2880000" cy="400894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353352-5A6E-4DD7-8EE4-CD28A8760E4E}"/>
              </a:ext>
            </a:extLst>
          </p:cNvPr>
          <p:cNvSpPr txBox="1"/>
          <p:nvPr/>
        </p:nvSpPr>
        <p:spPr>
          <a:xfrm>
            <a:off x="6754290" y="161658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16.61s vs 4.94s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F5EB46-EB9C-4D07-AD42-3B0229062D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9"/>
          <a:stretch/>
        </p:blipFill>
        <p:spPr>
          <a:xfrm>
            <a:off x="6271283" y="1925296"/>
            <a:ext cx="2880000" cy="397358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9DB7E72-A71E-4AF4-A13A-9F5068751234}"/>
              </a:ext>
            </a:extLst>
          </p:cNvPr>
          <p:cNvSpPr txBox="1"/>
          <p:nvPr/>
        </p:nvSpPr>
        <p:spPr>
          <a:xfrm>
            <a:off x="3769586" y="5751127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Difference ~1e-9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ADF4DD-9A29-4887-A4BD-8643CD673FF4}"/>
              </a:ext>
            </a:extLst>
          </p:cNvPr>
          <p:cNvSpPr txBox="1"/>
          <p:nvPr/>
        </p:nvSpPr>
        <p:spPr>
          <a:xfrm>
            <a:off x="6754290" y="5748059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Difference ~1e-9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0DADFFD-9CEE-4F45-B3E8-0E9567148680}"/>
              </a:ext>
            </a:extLst>
          </p:cNvPr>
          <p:cNvSpPr txBox="1"/>
          <p:nvPr/>
        </p:nvSpPr>
        <p:spPr>
          <a:xfrm>
            <a:off x="708419" y="5749578"/>
            <a:ext cx="187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Difference ~1e-14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BC31E72-8B4E-4DB7-85A6-5290EEA8EA8C}"/>
                  </a:ext>
                </a:extLst>
              </p:cNvPr>
              <p:cNvSpPr txBox="1"/>
              <p:nvPr/>
            </p:nvSpPr>
            <p:spPr>
              <a:xfrm>
                <a:off x="148950" y="1191946"/>
                <a:ext cx="64499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ADVUMPS vs ADCTMRG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BC31E72-8B4E-4DB7-85A6-5290EEA8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50" y="1191946"/>
                <a:ext cx="6449970" cy="646331"/>
              </a:xfrm>
              <a:prstGeom prst="rect">
                <a:avLst/>
              </a:prstGeom>
              <a:blipFill>
                <a:blip r:embed="rId5"/>
                <a:stretch>
                  <a:fillRect l="-755"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995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7ACF7-D471-451D-87DD-4E185D0C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Problem of D=3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ABF3CA-5E00-4913-9055-270C25900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QR isn’t stable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8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altLang="zh-CN" b="0" dirty="0"/>
                  <a:t>   </a:t>
                </a:r>
                <a:endParaRPr lang="en-US" altLang="zh-C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ABF3CA-5E00-4913-9055-270C25900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B8A911-B99C-43E2-B840-BD1AE0A3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56CD7-8F51-4383-81DB-16715C25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CAF3B8-E4B5-4673-AA39-17B77054F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" y="2051621"/>
            <a:ext cx="2316860" cy="34752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3053D7-AE3E-4582-9941-C9210A9786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19" y="2160079"/>
            <a:ext cx="3120000" cy="468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54AC424-730A-440B-9809-0E8DA3988DAC}"/>
              </a:ext>
            </a:extLst>
          </p:cNvPr>
          <p:cNvSpPr txBox="1"/>
          <p:nvPr/>
        </p:nvSpPr>
        <p:spPr>
          <a:xfrm>
            <a:off x="3257135" y="210826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tol</a:t>
            </a:r>
            <a:r>
              <a:rPr lang="en-US" altLang="zh-CN" dirty="0"/>
              <a:t>=1e-10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9C7670D-0853-4D36-9205-CB7ACB86A4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403" y="2178000"/>
            <a:ext cx="3120000" cy="468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4C473AA-E6B2-4E34-A662-CFF6C408D007}"/>
              </a:ext>
            </a:extLst>
          </p:cNvPr>
          <p:cNvSpPr txBox="1"/>
          <p:nvPr/>
        </p:nvSpPr>
        <p:spPr>
          <a:xfrm>
            <a:off x="5759663" y="210826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tol</a:t>
            </a:r>
            <a:r>
              <a:rPr lang="en-US" altLang="zh-CN" dirty="0"/>
              <a:t>=1e-20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267FEF8-E68D-450A-93E7-1C382DF61E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934" y="-131785"/>
            <a:ext cx="1882066" cy="28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47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7ACF7-D471-451D-87DD-4E185D0C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Problem of </a:t>
            </a:r>
            <a:r>
              <a:rPr lang="en-US" altLang="zh-CN" dirty="0" err="1">
                <a:latin typeface="+mj-lt"/>
              </a:rPr>
              <a:t>iPEPS</a:t>
            </a:r>
            <a:r>
              <a:rPr lang="en-US" altLang="zh-CN" dirty="0">
                <a:latin typeface="+mj-lt"/>
              </a:rPr>
              <a:t> symmetry 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ABF3CA-5E00-4913-9055-270C25900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When only require up and down symmetry, </a:t>
                </a:r>
                <a:r>
                  <a:rPr lang="en-US" altLang="zh-CN" sz="2800" dirty="0">
                    <a:latin typeface="+mn-lt"/>
                  </a:rPr>
                  <a:t>Heisenberg(1,1,1)</a:t>
                </a:r>
              </a:p>
              <a:p>
                <a:pPr marL="0" indent="0">
                  <a:buNone/>
                </a:pPr>
                <a:r>
                  <a:rPr lang="en-US" altLang="zh-CN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=−0.85&lt;−0.66</m:t>
                    </m:r>
                  </m:oMath>
                </a14:m>
                <a:r>
                  <a:rPr lang="en-US" altLang="zh-CN" dirty="0">
                    <a:latin typeface="+mj-lt"/>
                  </a:rPr>
                  <a:t> </a:t>
                </a:r>
                <a:endParaRPr lang="zh-CN" altLang="en-US" dirty="0">
                  <a:latin typeface="+mj-lt"/>
                </a:endParaRPr>
              </a:p>
              <a:p>
                <a:endParaRPr lang="en-US" altLang="zh-CN" dirty="0">
                  <a:latin typeface="+mn-lt"/>
                </a:endParaRPr>
              </a:p>
              <a:p>
                <a:r>
                  <a:rPr lang="en-US" altLang="zh-CN" sz="2800" dirty="0">
                    <a:latin typeface="+mn-lt"/>
                  </a:rPr>
                  <a:t>Vertical and horizontal bond energy should be optimized at the same time </a:t>
                </a:r>
              </a:p>
              <a:p>
                <a:endParaRPr lang="en-US" altLang="zh-CN" sz="2800" dirty="0">
                  <a:latin typeface="+mn-lt"/>
                </a:endParaRPr>
              </a:p>
              <a:p>
                <a:endParaRPr lang="en-US" altLang="zh-CN" dirty="0">
                  <a:latin typeface="+mn-lt"/>
                </a:endParaRPr>
              </a:p>
              <a:p>
                <a:endParaRPr lang="en-US" altLang="zh-CN" sz="2800" dirty="0">
                  <a:latin typeface="+mn-lt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ABF3CA-5E00-4913-9055-270C25900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 r="-2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B8A911-B99C-43E2-B840-BD1AE0A3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56CD7-8F51-4383-81DB-16715C25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ADEF24-C02F-4AA9-9EF4-093CB9F1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70" y="2064960"/>
            <a:ext cx="2543175" cy="828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B15CE5-4A50-4351-9DA2-ED3D4DE10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" y="4056337"/>
            <a:ext cx="3165157" cy="23000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FBE372-1E83-48BE-8ACF-EF41D4986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245" y="3973870"/>
            <a:ext cx="2937510" cy="248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96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582D462-370B-4256-AD8A-32A98208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AD-BC-VUMPS</a:t>
            </a:r>
            <a:endParaRPr lang="zh-CN" altLang="en-US" dirty="0">
              <a:latin typeface="+mj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18D1A85-31BE-461F-AC99-CCA55D31A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D3C5C3-96C1-4D6E-8199-7869F654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DD5F2A-7A74-4509-BCD0-B8C3E9DB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30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7A4B9-ECD3-4FF9-B46C-18B1F961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BCVUMPS-algorithm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EA419-61D5-4328-B109-941C88B8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322FF5-6892-4AF0-AD0C-3CF33C3BFAD1}"/>
                  </a:ext>
                </a:extLst>
              </p:cNvPr>
              <p:cNvSpPr txBox="1"/>
              <p:nvPr/>
            </p:nvSpPr>
            <p:spPr>
              <a:xfrm>
                <a:off x="231634" y="1321482"/>
                <a:ext cx="4804823" cy="1408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# Initial orthonormal form</a:t>
                </a:r>
                <a:r>
                  <a:rPr lang="zh-CN" altLang="en-US" sz="20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MPS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= </a:t>
                </a:r>
                <a:r>
                  <a:rPr lang="pt-BR" altLang="zh-CN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mpo</a:t>
                </a:r>
                <a:r>
                  <a:rPr lang="pt-BR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(params)</a:t>
                </a:r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altLang="zh-CN" sz="200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altLang="zh-CN" sz="200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= </a:t>
                </a:r>
                <a:r>
                  <a:rPr lang="en-US" altLang="zh-CN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leftorth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=</a:t>
                </a:r>
                <a:r>
                  <a:rPr lang="en-US" altLang="zh-CN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rightorth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altLang="zh-CN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)</a:t>
                </a:r>
                <a:endParaRPr lang="zh-CN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322FF5-6892-4AF0-AD0C-3CF33C3BF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34" y="1321482"/>
                <a:ext cx="4804823" cy="1408655"/>
              </a:xfrm>
              <a:prstGeom prst="rect">
                <a:avLst/>
              </a:prstGeom>
              <a:blipFill>
                <a:blip r:embed="rId2"/>
                <a:stretch>
                  <a:fillRect l="-1396" t="-3030"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963B4014-A6FB-44C3-A140-C815158AA0C4}"/>
              </a:ext>
            </a:extLst>
          </p:cNvPr>
          <p:cNvSpPr txBox="1"/>
          <p:nvPr/>
        </p:nvSpPr>
        <p:spPr>
          <a:xfrm>
            <a:off x="586170" y="3273570"/>
            <a:ext cx="3610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environment</a:t>
            </a:r>
          </a:p>
          <a:p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AL[</a:t>
            </a:r>
            <a:r>
              <a:rPr lang="en-US" altLang="zh-CN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j]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zh-CN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:], M 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:])</a:t>
            </a:r>
          </a:p>
          <a:p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j]= </a:t>
            </a:r>
            <a:r>
              <a:rPr lang="en-US" altLang="zh-CN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(AR[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:], M 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871DFF-4235-4F80-8E92-0D4FB5168B3D}"/>
              </a:ext>
            </a:extLst>
          </p:cNvPr>
          <p:cNvSpPr txBox="1"/>
          <p:nvPr/>
        </p:nvSpPr>
        <p:spPr>
          <a:xfrm>
            <a:off x="586170" y="4475139"/>
            <a:ext cx="750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orthonormal form 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</a:t>
            </a:r>
            <a:r>
              <a:rPr lang="en-US" altLang="zh-CN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</a:t>
            </a:r>
            <a:r>
              <a:rPr lang="en-US" altLang="zh-CN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vumpsstep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AR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FL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FR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FE15B3-8B3F-422C-A58B-6099435AE06A}"/>
              </a:ext>
            </a:extLst>
          </p:cNvPr>
          <p:cNvCxnSpPr>
            <a:cxnSpLocks/>
          </p:cNvCxnSpPr>
          <p:nvPr/>
        </p:nvCxnSpPr>
        <p:spPr>
          <a:xfrm flipH="1">
            <a:off x="3207889" y="3484993"/>
            <a:ext cx="1509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423F5BF-21C8-4433-9418-64910D0E1611}"/>
              </a:ext>
            </a:extLst>
          </p:cNvPr>
          <p:cNvSpPr txBox="1"/>
          <p:nvPr/>
        </p:nvSpPr>
        <p:spPr>
          <a:xfrm>
            <a:off x="231634" y="5394162"/>
            <a:ext cx="320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observable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(O, AC, M, FL, FR)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0CF6464-B6FD-493E-B14D-9D6CF169F21D}"/>
              </a:ext>
            </a:extLst>
          </p:cNvPr>
          <p:cNvSpPr txBox="1"/>
          <p:nvPr/>
        </p:nvSpPr>
        <p:spPr>
          <a:xfrm>
            <a:off x="231634" y="2868732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(AC,FL,FR,M) &gt; tol_error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6" name="图形 74">
            <a:extLst>
              <a:ext uri="{FF2B5EF4-FFF2-40B4-BE49-F238E27FC236}">
                <a16:creationId xmlns:a16="http://schemas.microsoft.com/office/drawing/2014/main" id="{CB11075A-55C5-4407-BD43-FC8FA8E9198E}"/>
              </a:ext>
            </a:extLst>
          </p:cNvPr>
          <p:cNvGrpSpPr/>
          <p:nvPr/>
        </p:nvGrpSpPr>
        <p:grpSpPr>
          <a:xfrm>
            <a:off x="3753839" y="1814916"/>
            <a:ext cx="4880604" cy="611697"/>
            <a:chOff x="3753839" y="1814916"/>
            <a:chExt cx="4880604" cy="611697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8C605B76-4CFF-4B6A-8F28-DEEFE212AC37}"/>
                </a:ext>
              </a:extLst>
            </p:cNvPr>
            <p:cNvSpPr/>
            <p:nvPr/>
          </p:nvSpPr>
          <p:spPr>
            <a:xfrm>
              <a:off x="3957203" y="1814916"/>
              <a:ext cx="406694" cy="407798"/>
            </a:xfrm>
            <a:custGeom>
              <a:avLst/>
              <a:gdLst>
                <a:gd name="connsiteX0" fmla="*/ -66 w 406694"/>
                <a:gd name="connsiteY0" fmla="*/ 407793 h 407798"/>
                <a:gd name="connsiteX1" fmla="*/ -66 w 406694"/>
                <a:gd name="connsiteY1" fmla="*/ -5 h 407798"/>
                <a:gd name="connsiteX2" fmla="*/ 406629 w 406694"/>
                <a:gd name="connsiteY2" fmla="*/ -5 h 407798"/>
                <a:gd name="connsiteX3" fmla="*/ 406629 w 406694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694" h="407798">
                  <a:moveTo>
                    <a:pt x="-66" y="407793"/>
                  </a:moveTo>
                  <a:lnTo>
                    <a:pt x="-66" y="-5"/>
                  </a:lnTo>
                  <a:lnTo>
                    <a:pt x="406629" y="-5"/>
                  </a:lnTo>
                  <a:lnTo>
                    <a:pt x="406629" y="407793"/>
                  </a:lnTo>
                  <a:close/>
                </a:path>
              </a:pathLst>
            </a:custGeom>
            <a:solidFill>
              <a:srgbClr val="FFFFFF"/>
            </a:solidFill>
            <a:ln w="8477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FDA1128-1BB0-4947-A0BB-2D7A9B30E42F}"/>
                </a:ext>
              </a:extLst>
            </p:cNvPr>
            <p:cNvSpPr/>
            <p:nvPr/>
          </p:nvSpPr>
          <p:spPr>
            <a:xfrm>
              <a:off x="3957203" y="1814916"/>
              <a:ext cx="406694" cy="407798"/>
            </a:xfrm>
            <a:custGeom>
              <a:avLst/>
              <a:gdLst>
                <a:gd name="connsiteX0" fmla="*/ -66 w 406694"/>
                <a:gd name="connsiteY0" fmla="*/ 407793 h 407798"/>
                <a:gd name="connsiteX1" fmla="*/ -66 w 406694"/>
                <a:gd name="connsiteY1" fmla="*/ -5 h 407798"/>
                <a:gd name="connsiteX2" fmla="*/ 406629 w 406694"/>
                <a:gd name="connsiteY2" fmla="*/ -5 h 407798"/>
                <a:gd name="connsiteX3" fmla="*/ 406629 w 406694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694" h="407798">
                  <a:moveTo>
                    <a:pt x="-66" y="407793"/>
                  </a:moveTo>
                  <a:lnTo>
                    <a:pt x="-66" y="-5"/>
                  </a:lnTo>
                  <a:lnTo>
                    <a:pt x="406629" y="-5"/>
                  </a:lnTo>
                  <a:lnTo>
                    <a:pt x="406629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3E03A329-F607-4383-A394-332CCBC3B9C3}"/>
                </a:ext>
              </a:extLst>
            </p:cNvPr>
            <p:cNvSpPr/>
            <p:nvPr/>
          </p:nvSpPr>
          <p:spPr>
            <a:xfrm>
              <a:off x="3753839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B66EBD2F-C5D6-48CD-8014-7C2CDF7D2ADE}"/>
                </a:ext>
              </a:extLst>
            </p:cNvPr>
            <p:cNvSpPr/>
            <p:nvPr/>
          </p:nvSpPr>
          <p:spPr>
            <a:xfrm>
              <a:off x="4160567" y="2222715"/>
              <a:ext cx="8481" cy="203899"/>
            </a:xfrm>
            <a:custGeom>
              <a:avLst/>
              <a:gdLst>
                <a:gd name="connsiteX0" fmla="*/ -66 w 8481"/>
                <a:gd name="connsiteY0" fmla="*/ -5 h 203899"/>
                <a:gd name="connsiteX1" fmla="*/ -66 w 8481"/>
                <a:gd name="connsiteY1" fmla="*/ 203894 h 2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1" h="203899">
                  <a:moveTo>
                    <a:pt x="-66" y="-5"/>
                  </a:moveTo>
                  <a:lnTo>
                    <a:pt x="-66" y="203894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CE5E3371-E943-4FCD-960C-66DB7FE4E0D0}"/>
                </a:ext>
              </a:extLst>
            </p:cNvPr>
            <p:cNvSpPr/>
            <p:nvPr/>
          </p:nvSpPr>
          <p:spPr>
            <a:xfrm>
              <a:off x="4363898" y="2018815"/>
              <a:ext cx="203364" cy="8504"/>
            </a:xfrm>
            <a:custGeom>
              <a:avLst/>
              <a:gdLst>
                <a:gd name="connsiteX0" fmla="*/ -66 w 203364"/>
                <a:gd name="connsiteY0" fmla="*/ -5 h 8504"/>
                <a:gd name="connsiteX1" fmla="*/ 203298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-66" y="-5"/>
                  </a:moveTo>
                  <a:lnTo>
                    <a:pt x="203298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2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4013590" y="1952378"/>
              <a:ext cx="229206" cy="125900"/>
              <a:chOff x="4013590" y="1952378"/>
              <a:chExt cx="229206" cy="125900"/>
            </a:xfrm>
            <a:solidFill>
              <a:srgbClr val="000000"/>
            </a:solidFill>
          </p:grpSpPr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2C8DFC3F-7015-494A-900C-902DE637BBBB}"/>
                  </a:ext>
                </a:extLst>
              </p:cNvPr>
              <p:cNvSpPr/>
              <p:nvPr/>
            </p:nvSpPr>
            <p:spPr>
              <a:xfrm>
                <a:off x="4013590" y="1954471"/>
                <a:ext cx="113642" cy="121748"/>
              </a:xfrm>
              <a:custGeom>
                <a:avLst/>
                <a:gdLst>
                  <a:gd name="connsiteX0" fmla="*/ 43 w 113642"/>
                  <a:gd name="connsiteY0" fmla="*/ 121790 h 121748"/>
                  <a:gd name="connsiteX1" fmla="*/ 46692 w 113642"/>
                  <a:gd name="connsiteY1" fmla="*/ 42 h 121748"/>
                  <a:gd name="connsiteX2" fmla="*/ 63987 w 113642"/>
                  <a:gd name="connsiteY2" fmla="*/ 42 h 121748"/>
                  <a:gd name="connsiteX3" fmla="*/ 113685 w 113642"/>
                  <a:gd name="connsiteY3" fmla="*/ 121790 h 121748"/>
                  <a:gd name="connsiteX4" fmla="*/ 95396 w 113642"/>
                  <a:gd name="connsiteY4" fmla="*/ 121790 h 121748"/>
                  <a:gd name="connsiteX5" fmla="*/ 81216 w 113642"/>
                  <a:gd name="connsiteY5" fmla="*/ 84917 h 121748"/>
                  <a:gd name="connsiteX6" fmla="*/ 30458 w 113642"/>
                  <a:gd name="connsiteY6" fmla="*/ 84917 h 121748"/>
                  <a:gd name="connsiteX7" fmla="*/ 17139 w 113642"/>
                  <a:gd name="connsiteY7" fmla="*/ 121790 h 121748"/>
                  <a:gd name="connsiteX8" fmla="*/ 35096 w 113642"/>
                  <a:gd name="connsiteY8" fmla="*/ 71796 h 121748"/>
                  <a:gd name="connsiteX9" fmla="*/ 76246 w 113642"/>
                  <a:gd name="connsiteY9" fmla="*/ 71796 h 121748"/>
                  <a:gd name="connsiteX10" fmla="*/ 63590 w 113642"/>
                  <a:gd name="connsiteY10" fmla="*/ 38078 h 121748"/>
                  <a:gd name="connsiteX11" fmla="*/ 54975 w 113642"/>
                  <a:gd name="connsiteY11" fmla="*/ 12832 h 121748"/>
                  <a:gd name="connsiteX12" fmla="*/ 48415 w 113642"/>
                  <a:gd name="connsiteY12" fmla="*/ 36085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642" h="121748">
                    <a:moveTo>
                      <a:pt x="43" y="121790"/>
                    </a:moveTo>
                    <a:lnTo>
                      <a:pt x="46692" y="42"/>
                    </a:lnTo>
                    <a:lnTo>
                      <a:pt x="63987" y="42"/>
                    </a:lnTo>
                    <a:lnTo>
                      <a:pt x="113685" y="121790"/>
                    </a:lnTo>
                    <a:lnTo>
                      <a:pt x="95396" y="121790"/>
                    </a:lnTo>
                    <a:lnTo>
                      <a:pt x="81216" y="84917"/>
                    </a:lnTo>
                    <a:lnTo>
                      <a:pt x="30458" y="84917"/>
                    </a:lnTo>
                    <a:lnTo>
                      <a:pt x="17139" y="121790"/>
                    </a:lnTo>
                    <a:close/>
                    <a:moveTo>
                      <a:pt x="35096" y="71796"/>
                    </a:moveTo>
                    <a:lnTo>
                      <a:pt x="76246" y="71796"/>
                    </a:lnTo>
                    <a:lnTo>
                      <a:pt x="63590" y="38078"/>
                    </a:lnTo>
                    <a:cubicBezTo>
                      <a:pt x="59680" y="27847"/>
                      <a:pt x="56831" y="19442"/>
                      <a:pt x="54975" y="12832"/>
                    </a:cubicBezTo>
                    <a:cubicBezTo>
                      <a:pt x="53418" y="20638"/>
                      <a:pt x="51232" y="28378"/>
                      <a:pt x="48415" y="360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3FCBE4DF-CC2F-49AA-8FB7-F78AF5B1CBB3}"/>
                  </a:ext>
                </a:extLst>
              </p:cNvPr>
              <p:cNvSpPr/>
              <p:nvPr/>
            </p:nvSpPr>
            <p:spPr>
              <a:xfrm>
                <a:off x="4135449" y="1952378"/>
                <a:ext cx="107347" cy="125900"/>
              </a:xfrm>
              <a:custGeom>
                <a:avLst/>
                <a:gdLst>
                  <a:gd name="connsiteX0" fmla="*/ 91335 w 107347"/>
                  <a:gd name="connsiteY0" fmla="*/ 81197 h 125900"/>
                  <a:gd name="connsiteX1" fmla="*/ 107404 w 107347"/>
                  <a:gd name="connsiteY1" fmla="*/ 85283 h 125900"/>
                  <a:gd name="connsiteX2" fmla="*/ 89214 w 107347"/>
                  <a:gd name="connsiteY2" fmla="*/ 115545 h 125900"/>
                  <a:gd name="connsiteX3" fmla="*/ 57142 w 107347"/>
                  <a:gd name="connsiteY3" fmla="*/ 125943 h 125900"/>
                  <a:gd name="connsiteX4" fmla="*/ 25170 w 107347"/>
                  <a:gd name="connsiteY4" fmla="*/ 117937 h 125900"/>
                  <a:gd name="connsiteX5" fmla="*/ 6450 w 107347"/>
                  <a:gd name="connsiteY5" fmla="*/ 94750 h 125900"/>
                  <a:gd name="connsiteX6" fmla="*/ 56 w 107347"/>
                  <a:gd name="connsiteY6" fmla="*/ 62096 h 125900"/>
                  <a:gd name="connsiteX7" fmla="*/ 7279 w 107347"/>
                  <a:gd name="connsiteY7" fmla="*/ 28943 h 125900"/>
                  <a:gd name="connsiteX8" fmla="*/ 27920 w 107347"/>
                  <a:gd name="connsiteY8" fmla="*/ 7417 h 125900"/>
                  <a:gd name="connsiteX9" fmla="*/ 57374 w 107347"/>
                  <a:gd name="connsiteY9" fmla="*/ 42 h 125900"/>
                  <a:gd name="connsiteX10" fmla="*/ 88021 w 107347"/>
                  <a:gd name="connsiteY10" fmla="*/ 9344 h 125900"/>
                  <a:gd name="connsiteX11" fmla="*/ 105316 w 107347"/>
                  <a:gd name="connsiteY11" fmla="*/ 35520 h 125900"/>
                  <a:gd name="connsiteX12" fmla="*/ 89512 w 107347"/>
                  <a:gd name="connsiteY12" fmla="*/ 39241 h 125900"/>
                  <a:gd name="connsiteX13" fmla="*/ 77253 w 107347"/>
                  <a:gd name="connsiteY13" fmla="*/ 19907 h 125900"/>
                  <a:gd name="connsiteX14" fmla="*/ 57043 w 107347"/>
                  <a:gd name="connsiteY14" fmla="*/ 13861 h 125900"/>
                  <a:gd name="connsiteX15" fmla="*/ 33619 w 107347"/>
                  <a:gd name="connsiteY15" fmla="*/ 20572 h 125900"/>
                  <a:gd name="connsiteX16" fmla="*/ 20432 w 107347"/>
                  <a:gd name="connsiteY16" fmla="*/ 38643 h 125900"/>
                  <a:gd name="connsiteX17" fmla="*/ 16622 w 107347"/>
                  <a:gd name="connsiteY17" fmla="*/ 62029 h 125900"/>
                  <a:gd name="connsiteX18" fmla="*/ 21128 w 107347"/>
                  <a:gd name="connsiteY18" fmla="*/ 89136 h 125900"/>
                  <a:gd name="connsiteX19" fmla="*/ 35176 w 107347"/>
                  <a:gd name="connsiteY19" fmla="*/ 106443 h 125900"/>
                  <a:gd name="connsiteX20" fmla="*/ 55817 w 107347"/>
                  <a:gd name="connsiteY20" fmla="*/ 112190 h 125900"/>
                  <a:gd name="connsiteX21" fmla="*/ 78645 w 107347"/>
                  <a:gd name="connsiteY21" fmla="*/ 104384 h 125900"/>
                  <a:gd name="connsiteX22" fmla="*/ 91335 w 107347"/>
                  <a:gd name="connsiteY22" fmla="*/ 81197 h 12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7347" h="125900">
                    <a:moveTo>
                      <a:pt x="91335" y="81197"/>
                    </a:moveTo>
                    <a:lnTo>
                      <a:pt x="107404" y="85283"/>
                    </a:lnTo>
                    <a:cubicBezTo>
                      <a:pt x="104024" y="98537"/>
                      <a:pt x="97961" y="108636"/>
                      <a:pt x="89214" y="115545"/>
                    </a:cubicBezTo>
                    <a:cubicBezTo>
                      <a:pt x="80467" y="122488"/>
                      <a:pt x="69766" y="125910"/>
                      <a:pt x="57142" y="125943"/>
                    </a:cubicBezTo>
                    <a:cubicBezTo>
                      <a:pt x="44022" y="125910"/>
                      <a:pt x="33354" y="123285"/>
                      <a:pt x="25170" y="117937"/>
                    </a:cubicBezTo>
                    <a:cubicBezTo>
                      <a:pt x="16953" y="112622"/>
                      <a:pt x="10724" y="104882"/>
                      <a:pt x="6450" y="94750"/>
                    </a:cubicBezTo>
                    <a:cubicBezTo>
                      <a:pt x="2176" y="84618"/>
                      <a:pt x="56" y="73722"/>
                      <a:pt x="56" y="62096"/>
                    </a:cubicBezTo>
                    <a:cubicBezTo>
                      <a:pt x="56" y="49439"/>
                      <a:pt x="2441" y="38410"/>
                      <a:pt x="7279" y="28943"/>
                    </a:cubicBezTo>
                    <a:cubicBezTo>
                      <a:pt x="12083" y="19509"/>
                      <a:pt x="18974" y="12333"/>
                      <a:pt x="27920" y="7417"/>
                    </a:cubicBezTo>
                    <a:cubicBezTo>
                      <a:pt x="36832" y="2534"/>
                      <a:pt x="46640" y="75"/>
                      <a:pt x="57374" y="42"/>
                    </a:cubicBezTo>
                    <a:cubicBezTo>
                      <a:pt x="69501" y="75"/>
                      <a:pt x="79738" y="3165"/>
                      <a:pt x="88021" y="9344"/>
                    </a:cubicBezTo>
                    <a:cubicBezTo>
                      <a:pt x="96304" y="15556"/>
                      <a:pt x="102069" y="24292"/>
                      <a:pt x="105316" y="35520"/>
                    </a:cubicBezTo>
                    <a:lnTo>
                      <a:pt x="89512" y="39241"/>
                    </a:lnTo>
                    <a:cubicBezTo>
                      <a:pt x="86696" y="30405"/>
                      <a:pt x="82588" y="23960"/>
                      <a:pt x="77253" y="19907"/>
                    </a:cubicBezTo>
                    <a:cubicBezTo>
                      <a:pt x="71853" y="15888"/>
                      <a:pt x="65127" y="13861"/>
                      <a:pt x="57043" y="13861"/>
                    </a:cubicBezTo>
                    <a:cubicBezTo>
                      <a:pt x="47667" y="13861"/>
                      <a:pt x="39847" y="16120"/>
                      <a:pt x="33619" y="20572"/>
                    </a:cubicBezTo>
                    <a:cubicBezTo>
                      <a:pt x="27324" y="25089"/>
                      <a:pt x="22950" y="31102"/>
                      <a:pt x="20432" y="38643"/>
                    </a:cubicBezTo>
                    <a:cubicBezTo>
                      <a:pt x="17881" y="46217"/>
                      <a:pt x="16589" y="54023"/>
                      <a:pt x="16622" y="62029"/>
                    </a:cubicBezTo>
                    <a:cubicBezTo>
                      <a:pt x="16589" y="72394"/>
                      <a:pt x="18113" y="81429"/>
                      <a:pt x="21128" y="89136"/>
                    </a:cubicBezTo>
                    <a:cubicBezTo>
                      <a:pt x="24143" y="96876"/>
                      <a:pt x="28815" y="102623"/>
                      <a:pt x="35176" y="106443"/>
                    </a:cubicBezTo>
                    <a:cubicBezTo>
                      <a:pt x="41504" y="110297"/>
                      <a:pt x="48396" y="112223"/>
                      <a:pt x="55817" y="112190"/>
                    </a:cubicBezTo>
                    <a:cubicBezTo>
                      <a:pt x="64796" y="112223"/>
                      <a:pt x="72383" y="109632"/>
                      <a:pt x="78645" y="104384"/>
                    </a:cubicBezTo>
                    <a:cubicBezTo>
                      <a:pt x="84874" y="99201"/>
                      <a:pt x="89115" y="91461"/>
                      <a:pt x="91335" y="81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5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4257491" y="2019547"/>
              <a:ext cx="37223" cy="111848"/>
              <a:chOff x="4257491" y="2019547"/>
              <a:chExt cx="37223" cy="111848"/>
            </a:xfrm>
            <a:solidFill>
              <a:srgbClr val="000000"/>
            </a:solidFill>
          </p:grpSpPr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7CBE8799-8548-48D6-9B6C-B3FFEEB49573}"/>
                  </a:ext>
                </a:extLst>
              </p:cNvPr>
              <p:cNvSpPr/>
              <p:nvPr/>
            </p:nvSpPr>
            <p:spPr>
              <a:xfrm>
                <a:off x="4257491" y="2019547"/>
                <a:ext cx="10602" cy="86436"/>
              </a:xfrm>
              <a:custGeom>
                <a:avLst/>
                <a:gdLst>
                  <a:gd name="connsiteX0" fmla="*/ 70 w 10602"/>
                  <a:gd name="connsiteY0" fmla="*/ 12237 h 86436"/>
                  <a:gd name="connsiteX1" fmla="*/ 70 w 10602"/>
                  <a:gd name="connsiteY1" fmla="*/ 46 h 86436"/>
                  <a:gd name="connsiteX2" fmla="*/ 10673 w 10602"/>
                  <a:gd name="connsiteY2" fmla="*/ 46 h 86436"/>
                  <a:gd name="connsiteX3" fmla="*/ 10673 w 10602"/>
                  <a:gd name="connsiteY3" fmla="*/ 12237 h 86436"/>
                  <a:gd name="connsiteX4" fmla="*/ 70 w 10602"/>
                  <a:gd name="connsiteY4" fmla="*/ 86482 h 86436"/>
                  <a:gd name="connsiteX5" fmla="*/ 70 w 10602"/>
                  <a:gd name="connsiteY5" fmla="*/ 23864 h 86436"/>
                  <a:gd name="connsiteX6" fmla="*/ 10673 w 10602"/>
                  <a:gd name="connsiteY6" fmla="*/ 23864 h 86436"/>
                  <a:gd name="connsiteX7" fmla="*/ 10673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70" y="12237"/>
                    </a:moveTo>
                    <a:lnTo>
                      <a:pt x="70" y="46"/>
                    </a:lnTo>
                    <a:lnTo>
                      <a:pt x="10673" y="46"/>
                    </a:lnTo>
                    <a:lnTo>
                      <a:pt x="10673" y="12237"/>
                    </a:lnTo>
                    <a:close/>
                    <a:moveTo>
                      <a:pt x="70" y="86482"/>
                    </a:moveTo>
                    <a:lnTo>
                      <a:pt x="70" y="23864"/>
                    </a:lnTo>
                    <a:lnTo>
                      <a:pt x="10673" y="23864"/>
                    </a:lnTo>
                    <a:lnTo>
                      <a:pt x="10673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485A3ECF-DBCD-4CDC-94CA-9BE4D6C02C4A}"/>
                  </a:ext>
                </a:extLst>
              </p:cNvPr>
              <p:cNvSpPr/>
              <p:nvPr/>
            </p:nvSpPr>
            <p:spPr>
              <a:xfrm>
                <a:off x="4270727" y="2019547"/>
                <a:ext cx="23987" cy="111848"/>
              </a:xfrm>
              <a:custGeom>
                <a:avLst/>
                <a:gdLst>
                  <a:gd name="connsiteX0" fmla="*/ 13492 w 23987"/>
                  <a:gd name="connsiteY0" fmla="*/ 12370 h 111848"/>
                  <a:gd name="connsiteX1" fmla="*/ 13492 w 23987"/>
                  <a:gd name="connsiteY1" fmla="*/ 46 h 111848"/>
                  <a:gd name="connsiteX2" fmla="*/ 24061 w 23987"/>
                  <a:gd name="connsiteY2" fmla="*/ 46 h 111848"/>
                  <a:gd name="connsiteX3" fmla="*/ 24061 w 23987"/>
                  <a:gd name="connsiteY3" fmla="*/ 12370 h 111848"/>
                  <a:gd name="connsiteX4" fmla="*/ 74 w 23987"/>
                  <a:gd name="connsiteY4" fmla="*/ 110765 h 111848"/>
                  <a:gd name="connsiteX5" fmla="*/ 2095 w 23987"/>
                  <a:gd name="connsiteY5" fmla="*/ 101763 h 111848"/>
                  <a:gd name="connsiteX6" fmla="*/ 7064 w 23987"/>
                  <a:gd name="connsiteY6" fmla="*/ 102593 h 111848"/>
                  <a:gd name="connsiteX7" fmla="*/ 11902 w 23987"/>
                  <a:gd name="connsiteY7" fmla="*/ 100434 h 111848"/>
                  <a:gd name="connsiteX8" fmla="*/ 13492 w 23987"/>
                  <a:gd name="connsiteY8" fmla="*/ 89671 h 111848"/>
                  <a:gd name="connsiteX9" fmla="*/ 13492 w 23987"/>
                  <a:gd name="connsiteY9" fmla="*/ 23864 h 111848"/>
                  <a:gd name="connsiteX10" fmla="*/ 24061 w 23987"/>
                  <a:gd name="connsiteY10" fmla="*/ 23864 h 111848"/>
                  <a:gd name="connsiteX11" fmla="*/ 24061 w 23987"/>
                  <a:gd name="connsiteY11" fmla="*/ 89904 h 111848"/>
                  <a:gd name="connsiteX12" fmla="*/ 21079 w 23987"/>
                  <a:gd name="connsiteY12" fmla="*/ 105982 h 111848"/>
                  <a:gd name="connsiteX13" fmla="*/ 8357 w 23987"/>
                  <a:gd name="connsiteY13" fmla="*/ 111895 h 111848"/>
                  <a:gd name="connsiteX14" fmla="*/ 74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492" y="12370"/>
                    </a:moveTo>
                    <a:lnTo>
                      <a:pt x="13492" y="46"/>
                    </a:lnTo>
                    <a:lnTo>
                      <a:pt x="24061" y="46"/>
                    </a:lnTo>
                    <a:lnTo>
                      <a:pt x="24061" y="12370"/>
                    </a:lnTo>
                    <a:close/>
                    <a:moveTo>
                      <a:pt x="74" y="110765"/>
                    </a:moveTo>
                    <a:lnTo>
                      <a:pt x="2095" y="101763"/>
                    </a:lnTo>
                    <a:cubicBezTo>
                      <a:pt x="4215" y="102294"/>
                      <a:pt x="5839" y="102560"/>
                      <a:pt x="7064" y="102593"/>
                    </a:cubicBezTo>
                    <a:cubicBezTo>
                      <a:pt x="9185" y="102560"/>
                      <a:pt x="10808" y="101862"/>
                      <a:pt x="11902" y="100434"/>
                    </a:cubicBezTo>
                    <a:cubicBezTo>
                      <a:pt x="12929" y="98972"/>
                      <a:pt x="13459" y="95385"/>
                      <a:pt x="13492" y="89671"/>
                    </a:cubicBezTo>
                    <a:lnTo>
                      <a:pt x="13492" y="23864"/>
                    </a:lnTo>
                    <a:lnTo>
                      <a:pt x="24061" y="23864"/>
                    </a:lnTo>
                    <a:lnTo>
                      <a:pt x="24061" y="89904"/>
                    </a:lnTo>
                    <a:cubicBezTo>
                      <a:pt x="24028" y="97577"/>
                      <a:pt x="23034" y="102925"/>
                      <a:pt x="21079" y="105982"/>
                    </a:cubicBezTo>
                    <a:cubicBezTo>
                      <a:pt x="18495" y="109902"/>
                      <a:pt x="14254" y="111895"/>
                      <a:pt x="8357" y="111895"/>
                    </a:cubicBezTo>
                    <a:cubicBezTo>
                      <a:pt x="5507" y="111895"/>
                      <a:pt x="2790" y="111496"/>
                      <a:pt x="74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E617814F-C9D5-4B93-B68E-64377C534E56}"/>
                </a:ext>
              </a:extLst>
            </p:cNvPr>
            <p:cNvSpPr/>
            <p:nvPr/>
          </p:nvSpPr>
          <p:spPr>
            <a:xfrm>
              <a:off x="4730443" y="2013003"/>
              <a:ext cx="80378" cy="50991"/>
            </a:xfrm>
            <a:custGeom>
              <a:avLst/>
              <a:gdLst>
                <a:gd name="connsiteX0" fmla="*/ 80504 w 80378"/>
                <a:gd name="connsiteY0" fmla="*/ 13995 h 50991"/>
                <a:gd name="connsiteX1" fmla="*/ 126 w 80378"/>
                <a:gd name="connsiteY1" fmla="*/ 13995 h 50991"/>
                <a:gd name="connsiteX2" fmla="*/ 126 w 80378"/>
                <a:gd name="connsiteY2" fmla="*/ 43 h 50991"/>
                <a:gd name="connsiteX3" fmla="*/ 80504 w 80378"/>
                <a:gd name="connsiteY3" fmla="*/ 43 h 50991"/>
                <a:gd name="connsiteX4" fmla="*/ 80504 w 80378"/>
                <a:gd name="connsiteY4" fmla="*/ 51034 h 50991"/>
                <a:gd name="connsiteX5" fmla="*/ 126 w 80378"/>
                <a:gd name="connsiteY5" fmla="*/ 51034 h 50991"/>
                <a:gd name="connsiteX6" fmla="*/ 126 w 80378"/>
                <a:gd name="connsiteY6" fmla="*/ 37082 h 50991"/>
                <a:gd name="connsiteX7" fmla="*/ 80504 w 80378"/>
                <a:gd name="connsiteY7" fmla="*/ 37082 h 5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78" h="50991">
                  <a:moveTo>
                    <a:pt x="80504" y="13995"/>
                  </a:moveTo>
                  <a:lnTo>
                    <a:pt x="126" y="13995"/>
                  </a:lnTo>
                  <a:lnTo>
                    <a:pt x="126" y="43"/>
                  </a:lnTo>
                  <a:lnTo>
                    <a:pt x="80504" y="43"/>
                  </a:lnTo>
                  <a:close/>
                  <a:moveTo>
                    <a:pt x="80504" y="51034"/>
                  </a:moveTo>
                  <a:lnTo>
                    <a:pt x="126" y="51034"/>
                  </a:lnTo>
                  <a:lnTo>
                    <a:pt x="126" y="37082"/>
                  </a:lnTo>
                  <a:lnTo>
                    <a:pt x="80504" y="37082"/>
                  </a:ln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2D968780-BE76-40B5-9F56-288E8E1C4EC3}"/>
                </a:ext>
              </a:extLst>
            </p:cNvPr>
            <p:cNvSpPr/>
            <p:nvPr/>
          </p:nvSpPr>
          <p:spPr>
            <a:xfrm>
              <a:off x="517735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48329B60-1E70-484F-B2D2-CD8F0F633923}"/>
                </a:ext>
              </a:extLst>
            </p:cNvPr>
            <p:cNvSpPr/>
            <p:nvPr/>
          </p:nvSpPr>
          <p:spPr>
            <a:xfrm>
              <a:off x="517735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09317ED3-9762-42EA-A96B-913F6B2F4BEF}"/>
                </a:ext>
              </a:extLst>
            </p:cNvPr>
            <p:cNvSpPr/>
            <p:nvPr/>
          </p:nvSpPr>
          <p:spPr>
            <a:xfrm>
              <a:off x="4973990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956D7A8A-1C77-447A-AE4A-BCA10DAFC63E}"/>
                </a:ext>
              </a:extLst>
            </p:cNvPr>
            <p:cNvSpPr/>
            <p:nvPr/>
          </p:nvSpPr>
          <p:spPr>
            <a:xfrm>
              <a:off x="5380718" y="2222715"/>
              <a:ext cx="8481" cy="203899"/>
            </a:xfrm>
            <a:custGeom>
              <a:avLst/>
              <a:gdLst>
                <a:gd name="connsiteX0" fmla="*/ -66 w 8481"/>
                <a:gd name="connsiteY0" fmla="*/ -5 h 203899"/>
                <a:gd name="connsiteX1" fmla="*/ -66 w 8481"/>
                <a:gd name="connsiteY1" fmla="*/ 203894 h 2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1" h="203899">
                  <a:moveTo>
                    <a:pt x="-66" y="-5"/>
                  </a:moveTo>
                  <a:lnTo>
                    <a:pt x="-66" y="203894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825C270D-5506-48E1-98CF-43D55FB423EE}"/>
                </a:ext>
              </a:extLst>
            </p:cNvPr>
            <p:cNvSpPr/>
            <p:nvPr/>
          </p:nvSpPr>
          <p:spPr>
            <a:xfrm>
              <a:off x="5584082" y="2018815"/>
              <a:ext cx="203330" cy="8504"/>
            </a:xfrm>
            <a:custGeom>
              <a:avLst/>
              <a:gdLst>
                <a:gd name="connsiteX0" fmla="*/ -66 w 203330"/>
                <a:gd name="connsiteY0" fmla="*/ -5 h 8504"/>
                <a:gd name="connsiteX1" fmla="*/ 203265 w 203330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30" h="8504">
                  <a:moveTo>
                    <a:pt x="-66" y="-5"/>
                  </a:moveTo>
                  <a:lnTo>
                    <a:pt x="203265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4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5247826" y="1954471"/>
              <a:ext cx="201707" cy="121748"/>
              <a:chOff x="5247826" y="1954471"/>
              <a:chExt cx="201707" cy="121748"/>
            </a:xfrm>
            <a:solidFill>
              <a:srgbClr val="000000"/>
            </a:solidFill>
          </p:grpSpPr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CD4DEA77-7DF1-4AFF-8669-5D8C4A0626D0}"/>
                  </a:ext>
                </a:extLst>
              </p:cNvPr>
              <p:cNvSpPr/>
              <p:nvPr/>
            </p:nvSpPr>
            <p:spPr>
              <a:xfrm>
                <a:off x="5247826" y="1954471"/>
                <a:ext cx="113642" cy="121748"/>
              </a:xfrm>
              <a:custGeom>
                <a:avLst/>
                <a:gdLst>
                  <a:gd name="connsiteX0" fmla="*/ 188 w 113642"/>
                  <a:gd name="connsiteY0" fmla="*/ 121790 h 121748"/>
                  <a:gd name="connsiteX1" fmla="*/ 46838 w 113642"/>
                  <a:gd name="connsiteY1" fmla="*/ 42 h 121748"/>
                  <a:gd name="connsiteX2" fmla="*/ 64133 w 113642"/>
                  <a:gd name="connsiteY2" fmla="*/ 42 h 121748"/>
                  <a:gd name="connsiteX3" fmla="*/ 113831 w 113642"/>
                  <a:gd name="connsiteY3" fmla="*/ 121790 h 121748"/>
                  <a:gd name="connsiteX4" fmla="*/ 95542 w 113642"/>
                  <a:gd name="connsiteY4" fmla="*/ 121790 h 121748"/>
                  <a:gd name="connsiteX5" fmla="*/ 81362 w 113642"/>
                  <a:gd name="connsiteY5" fmla="*/ 84917 h 121748"/>
                  <a:gd name="connsiteX6" fmla="*/ 30603 w 113642"/>
                  <a:gd name="connsiteY6" fmla="*/ 84917 h 121748"/>
                  <a:gd name="connsiteX7" fmla="*/ 17284 w 113642"/>
                  <a:gd name="connsiteY7" fmla="*/ 121790 h 121748"/>
                  <a:gd name="connsiteX8" fmla="*/ 35242 w 113642"/>
                  <a:gd name="connsiteY8" fmla="*/ 71796 h 121748"/>
                  <a:gd name="connsiteX9" fmla="*/ 76392 w 113642"/>
                  <a:gd name="connsiteY9" fmla="*/ 71796 h 121748"/>
                  <a:gd name="connsiteX10" fmla="*/ 63735 w 113642"/>
                  <a:gd name="connsiteY10" fmla="*/ 38078 h 121748"/>
                  <a:gd name="connsiteX11" fmla="*/ 55121 w 113642"/>
                  <a:gd name="connsiteY11" fmla="*/ 12832 h 121748"/>
                  <a:gd name="connsiteX12" fmla="*/ 48561 w 113642"/>
                  <a:gd name="connsiteY12" fmla="*/ 36085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642" h="121748">
                    <a:moveTo>
                      <a:pt x="188" y="121790"/>
                    </a:moveTo>
                    <a:lnTo>
                      <a:pt x="46838" y="42"/>
                    </a:lnTo>
                    <a:lnTo>
                      <a:pt x="64133" y="42"/>
                    </a:lnTo>
                    <a:lnTo>
                      <a:pt x="113831" y="121790"/>
                    </a:lnTo>
                    <a:lnTo>
                      <a:pt x="95542" y="121790"/>
                    </a:lnTo>
                    <a:lnTo>
                      <a:pt x="81362" y="84917"/>
                    </a:lnTo>
                    <a:lnTo>
                      <a:pt x="30603" y="84917"/>
                    </a:lnTo>
                    <a:lnTo>
                      <a:pt x="17284" y="121790"/>
                    </a:lnTo>
                    <a:close/>
                    <a:moveTo>
                      <a:pt x="35242" y="71796"/>
                    </a:moveTo>
                    <a:lnTo>
                      <a:pt x="76392" y="71796"/>
                    </a:lnTo>
                    <a:lnTo>
                      <a:pt x="63735" y="38078"/>
                    </a:lnTo>
                    <a:cubicBezTo>
                      <a:pt x="59826" y="27847"/>
                      <a:pt x="56976" y="19442"/>
                      <a:pt x="55121" y="12832"/>
                    </a:cubicBezTo>
                    <a:cubicBezTo>
                      <a:pt x="53564" y="20638"/>
                      <a:pt x="51377" y="28378"/>
                      <a:pt x="48561" y="360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250FF28C-6BAB-4BF8-98B0-7054A32471CE}"/>
                  </a:ext>
                </a:extLst>
              </p:cNvPr>
              <p:cNvSpPr/>
              <p:nvPr/>
            </p:nvSpPr>
            <p:spPr>
              <a:xfrm>
                <a:off x="5373662" y="1954471"/>
                <a:ext cx="75872" cy="121748"/>
              </a:xfrm>
              <a:custGeom>
                <a:avLst/>
                <a:gdLst>
                  <a:gd name="connsiteX0" fmla="*/ 202 w 75872"/>
                  <a:gd name="connsiteY0" fmla="*/ 121790 h 121748"/>
                  <a:gd name="connsiteX1" fmla="*/ 202 w 75872"/>
                  <a:gd name="connsiteY1" fmla="*/ 42 h 121748"/>
                  <a:gd name="connsiteX2" fmla="*/ 16271 w 75872"/>
                  <a:gd name="connsiteY2" fmla="*/ 42 h 121748"/>
                  <a:gd name="connsiteX3" fmla="*/ 16271 w 75872"/>
                  <a:gd name="connsiteY3" fmla="*/ 107440 h 121748"/>
                  <a:gd name="connsiteX4" fmla="*/ 76074 w 75872"/>
                  <a:gd name="connsiteY4" fmla="*/ 107440 h 121748"/>
                  <a:gd name="connsiteX5" fmla="*/ 76074 w 75872"/>
                  <a:gd name="connsiteY5" fmla="*/ 121790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872" h="121748">
                    <a:moveTo>
                      <a:pt x="202" y="121790"/>
                    </a:moveTo>
                    <a:lnTo>
                      <a:pt x="202" y="42"/>
                    </a:lnTo>
                    <a:lnTo>
                      <a:pt x="16271" y="42"/>
                    </a:lnTo>
                    <a:lnTo>
                      <a:pt x="16271" y="107440"/>
                    </a:lnTo>
                    <a:lnTo>
                      <a:pt x="76074" y="107440"/>
                    </a:lnTo>
                    <a:lnTo>
                      <a:pt x="76074" y="121790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7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5463565" y="2019547"/>
              <a:ext cx="37223" cy="111848"/>
              <a:chOff x="5463565" y="2019547"/>
              <a:chExt cx="37223" cy="111848"/>
            </a:xfrm>
            <a:solidFill>
              <a:srgbClr val="000000"/>
            </a:solidFill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08DBF571-E6D2-45CC-A7C9-F194047B6323}"/>
                  </a:ext>
                </a:extLst>
              </p:cNvPr>
              <p:cNvSpPr/>
              <p:nvPr/>
            </p:nvSpPr>
            <p:spPr>
              <a:xfrm>
                <a:off x="5463565" y="2019547"/>
                <a:ext cx="10602" cy="86436"/>
              </a:xfrm>
              <a:custGeom>
                <a:avLst/>
                <a:gdLst>
                  <a:gd name="connsiteX0" fmla="*/ 213 w 10602"/>
                  <a:gd name="connsiteY0" fmla="*/ 12237 h 86436"/>
                  <a:gd name="connsiteX1" fmla="*/ 213 w 10602"/>
                  <a:gd name="connsiteY1" fmla="*/ 46 h 86436"/>
                  <a:gd name="connsiteX2" fmla="*/ 10815 w 10602"/>
                  <a:gd name="connsiteY2" fmla="*/ 46 h 86436"/>
                  <a:gd name="connsiteX3" fmla="*/ 10815 w 10602"/>
                  <a:gd name="connsiteY3" fmla="*/ 12237 h 86436"/>
                  <a:gd name="connsiteX4" fmla="*/ 213 w 10602"/>
                  <a:gd name="connsiteY4" fmla="*/ 86482 h 86436"/>
                  <a:gd name="connsiteX5" fmla="*/ 213 w 10602"/>
                  <a:gd name="connsiteY5" fmla="*/ 23864 h 86436"/>
                  <a:gd name="connsiteX6" fmla="*/ 10815 w 10602"/>
                  <a:gd name="connsiteY6" fmla="*/ 23864 h 86436"/>
                  <a:gd name="connsiteX7" fmla="*/ 10815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213" y="12237"/>
                    </a:moveTo>
                    <a:lnTo>
                      <a:pt x="213" y="46"/>
                    </a:lnTo>
                    <a:lnTo>
                      <a:pt x="10815" y="46"/>
                    </a:lnTo>
                    <a:lnTo>
                      <a:pt x="10815" y="12237"/>
                    </a:lnTo>
                    <a:close/>
                    <a:moveTo>
                      <a:pt x="213" y="86482"/>
                    </a:moveTo>
                    <a:lnTo>
                      <a:pt x="213" y="23864"/>
                    </a:lnTo>
                    <a:lnTo>
                      <a:pt x="10815" y="23864"/>
                    </a:lnTo>
                    <a:lnTo>
                      <a:pt x="10815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8FD11F27-3075-477F-9390-7D8E496B4BC6}"/>
                  </a:ext>
                </a:extLst>
              </p:cNvPr>
              <p:cNvSpPr/>
              <p:nvPr/>
            </p:nvSpPr>
            <p:spPr>
              <a:xfrm>
                <a:off x="5476801" y="2019547"/>
                <a:ext cx="23987" cy="111848"/>
              </a:xfrm>
              <a:custGeom>
                <a:avLst/>
                <a:gdLst>
                  <a:gd name="connsiteX0" fmla="*/ 13634 w 23987"/>
                  <a:gd name="connsiteY0" fmla="*/ 12370 h 111848"/>
                  <a:gd name="connsiteX1" fmla="*/ 13634 w 23987"/>
                  <a:gd name="connsiteY1" fmla="*/ 46 h 111848"/>
                  <a:gd name="connsiteX2" fmla="*/ 24203 w 23987"/>
                  <a:gd name="connsiteY2" fmla="*/ 46 h 111848"/>
                  <a:gd name="connsiteX3" fmla="*/ 24203 w 23987"/>
                  <a:gd name="connsiteY3" fmla="*/ 12370 h 111848"/>
                  <a:gd name="connsiteX4" fmla="*/ 216 w 23987"/>
                  <a:gd name="connsiteY4" fmla="*/ 110765 h 111848"/>
                  <a:gd name="connsiteX5" fmla="*/ 2237 w 23987"/>
                  <a:gd name="connsiteY5" fmla="*/ 101763 h 111848"/>
                  <a:gd name="connsiteX6" fmla="*/ 7207 w 23987"/>
                  <a:gd name="connsiteY6" fmla="*/ 102593 h 111848"/>
                  <a:gd name="connsiteX7" fmla="*/ 12044 w 23987"/>
                  <a:gd name="connsiteY7" fmla="*/ 100434 h 111848"/>
                  <a:gd name="connsiteX8" fmla="*/ 13634 w 23987"/>
                  <a:gd name="connsiteY8" fmla="*/ 89671 h 111848"/>
                  <a:gd name="connsiteX9" fmla="*/ 13634 w 23987"/>
                  <a:gd name="connsiteY9" fmla="*/ 23864 h 111848"/>
                  <a:gd name="connsiteX10" fmla="*/ 24203 w 23987"/>
                  <a:gd name="connsiteY10" fmla="*/ 23864 h 111848"/>
                  <a:gd name="connsiteX11" fmla="*/ 24203 w 23987"/>
                  <a:gd name="connsiteY11" fmla="*/ 89904 h 111848"/>
                  <a:gd name="connsiteX12" fmla="*/ 21221 w 23987"/>
                  <a:gd name="connsiteY12" fmla="*/ 105982 h 111848"/>
                  <a:gd name="connsiteX13" fmla="*/ 8499 w 23987"/>
                  <a:gd name="connsiteY13" fmla="*/ 111895 h 111848"/>
                  <a:gd name="connsiteX14" fmla="*/ 216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634" y="12370"/>
                    </a:moveTo>
                    <a:lnTo>
                      <a:pt x="13634" y="46"/>
                    </a:lnTo>
                    <a:lnTo>
                      <a:pt x="24203" y="46"/>
                    </a:lnTo>
                    <a:lnTo>
                      <a:pt x="24203" y="12370"/>
                    </a:lnTo>
                    <a:close/>
                    <a:moveTo>
                      <a:pt x="216" y="110765"/>
                    </a:moveTo>
                    <a:lnTo>
                      <a:pt x="2237" y="101763"/>
                    </a:lnTo>
                    <a:cubicBezTo>
                      <a:pt x="4357" y="102294"/>
                      <a:pt x="5981" y="102560"/>
                      <a:pt x="7207" y="102593"/>
                    </a:cubicBezTo>
                    <a:cubicBezTo>
                      <a:pt x="9327" y="102560"/>
                      <a:pt x="10951" y="101862"/>
                      <a:pt x="12044" y="100434"/>
                    </a:cubicBezTo>
                    <a:cubicBezTo>
                      <a:pt x="13071" y="98972"/>
                      <a:pt x="13601" y="95385"/>
                      <a:pt x="13634" y="89671"/>
                    </a:cubicBezTo>
                    <a:lnTo>
                      <a:pt x="13634" y="23864"/>
                    </a:lnTo>
                    <a:lnTo>
                      <a:pt x="24203" y="23864"/>
                    </a:lnTo>
                    <a:lnTo>
                      <a:pt x="24203" y="89904"/>
                    </a:lnTo>
                    <a:cubicBezTo>
                      <a:pt x="24170" y="97577"/>
                      <a:pt x="23176" y="102925"/>
                      <a:pt x="21221" y="105982"/>
                    </a:cubicBezTo>
                    <a:cubicBezTo>
                      <a:pt x="18637" y="109902"/>
                      <a:pt x="14396" y="111895"/>
                      <a:pt x="8499" y="111895"/>
                    </a:cubicBezTo>
                    <a:cubicBezTo>
                      <a:pt x="5649" y="111895"/>
                      <a:pt x="2933" y="111496"/>
                      <a:pt x="216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612BB6E3-1948-4866-B56D-DD41B06C7075}"/>
                </a:ext>
              </a:extLst>
            </p:cNvPr>
            <p:cNvSpPr/>
            <p:nvPr/>
          </p:nvSpPr>
          <p:spPr>
            <a:xfrm>
              <a:off x="5990777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E73B1E28-1B8B-4DD5-8C9A-8C881725DCDD}"/>
                </a:ext>
              </a:extLst>
            </p:cNvPr>
            <p:cNvSpPr/>
            <p:nvPr/>
          </p:nvSpPr>
          <p:spPr>
            <a:xfrm>
              <a:off x="5990777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08D9BB6B-A03F-4F5F-86E8-241E61E3BA46}"/>
                </a:ext>
              </a:extLst>
            </p:cNvPr>
            <p:cNvSpPr/>
            <p:nvPr/>
          </p:nvSpPr>
          <p:spPr>
            <a:xfrm>
              <a:off x="5787413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CE0D238E-E672-49A4-91A1-CA0F6208EECC}"/>
                </a:ext>
              </a:extLst>
            </p:cNvPr>
            <p:cNvSpPr/>
            <p:nvPr/>
          </p:nvSpPr>
          <p:spPr>
            <a:xfrm>
              <a:off x="6397505" y="2018815"/>
              <a:ext cx="203364" cy="8504"/>
            </a:xfrm>
            <a:custGeom>
              <a:avLst/>
              <a:gdLst>
                <a:gd name="connsiteX0" fmla="*/ -66 w 203364"/>
                <a:gd name="connsiteY0" fmla="*/ -5 h 8504"/>
                <a:gd name="connsiteX1" fmla="*/ 203298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-66" y="-5"/>
                  </a:moveTo>
                  <a:lnTo>
                    <a:pt x="203298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FFCECD4-495E-4E02-A885-717194216CAB}"/>
                </a:ext>
              </a:extLst>
            </p:cNvPr>
            <p:cNvSpPr/>
            <p:nvPr/>
          </p:nvSpPr>
          <p:spPr>
            <a:xfrm>
              <a:off x="6119427" y="1952378"/>
              <a:ext cx="108507" cy="125900"/>
            </a:xfrm>
            <a:custGeom>
              <a:avLst/>
              <a:gdLst>
                <a:gd name="connsiteX0" fmla="*/ 87194 w 108507"/>
                <a:gd name="connsiteY0" fmla="*/ 81031 h 125900"/>
                <a:gd name="connsiteX1" fmla="*/ 103230 w 108507"/>
                <a:gd name="connsiteY1" fmla="*/ 83289 h 125900"/>
                <a:gd name="connsiteX2" fmla="*/ 81032 w 108507"/>
                <a:gd name="connsiteY2" fmla="*/ 115147 h 125900"/>
                <a:gd name="connsiteX3" fmla="*/ 48330 w 108507"/>
                <a:gd name="connsiteY3" fmla="*/ 125943 h 125900"/>
                <a:gd name="connsiteX4" fmla="*/ 13244 w 108507"/>
                <a:gd name="connsiteY4" fmla="*/ 112423 h 125900"/>
                <a:gd name="connsiteX5" fmla="*/ 289 w 108507"/>
                <a:gd name="connsiteY5" fmla="*/ 73656 h 125900"/>
                <a:gd name="connsiteX6" fmla="*/ 20003 w 108507"/>
                <a:gd name="connsiteY6" fmla="*/ 19243 h 125900"/>
                <a:gd name="connsiteX7" fmla="*/ 63671 w 108507"/>
                <a:gd name="connsiteY7" fmla="*/ 42 h 125900"/>
                <a:gd name="connsiteX8" fmla="*/ 94914 w 108507"/>
                <a:gd name="connsiteY8" fmla="*/ 10440 h 125900"/>
                <a:gd name="connsiteX9" fmla="*/ 108796 w 108507"/>
                <a:gd name="connsiteY9" fmla="*/ 38344 h 125900"/>
                <a:gd name="connsiteX10" fmla="*/ 93622 w 108507"/>
                <a:gd name="connsiteY10" fmla="*/ 39772 h 125900"/>
                <a:gd name="connsiteX11" fmla="*/ 83749 w 108507"/>
                <a:gd name="connsiteY11" fmla="*/ 20040 h 125900"/>
                <a:gd name="connsiteX12" fmla="*/ 64399 w 108507"/>
                <a:gd name="connsiteY12" fmla="*/ 13529 h 125900"/>
                <a:gd name="connsiteX13" fmla="*/ 28352 w 108507"/>
                <a:gd name="connsiteY13" fmla="*/ 33361 h 125900"/>
                <a:gd name="connsiteX14" fmla="*/ 16424 w 108507"/>
                <a:gd name="connsiteY14" fmla="*/ 73988 h 125900"/>
                <a:gd name="connsiteX15" fmla="*/ 25635 w 108507"/>
                <a:gd name="connsiteY15" fmla="*/ 102623 h 125900"/>
                <a:gd name="connsiteX16" fmla="*/ 49556 w 108507"/>
                <a:gd name="connsiteY16" fmla="*/ 112522 h 125900"/>
                <a:gd name="connsiteX17" fmla="*/ 72351 w 108507"/>
                <a:gd name="connsiteY17" fmla="*/ 104284 h 125900"/>
                <a:gd name="connsiteX18" fmla="*/ 87194 w 108507"/>
                <a:gd name="connsiteY18" fmla="*/ 81031 h 12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507" h="125900">
                  <a:moveTo>
                    <a:pt x="87194" y="81031"/>
                  </a:moveTo>
                  <a:lnTo>
                    <a:pt x="103230" y="83289"/>
                  </a:lnTo>
                  <a:cubicBezTo>
                    <a:pt x="98128" y="97341"/>
                    <a:pt x="90739" y="107971"/>
                    <a:pt x="81032" y="115147"/>
                  </a:cubicBezTo>
                  <a:cubicBezTo>
                    <a:pt x="71291" y="122355"/>
                    <a:pt x="60390" y="125910"/>
                    <a:pt x="48330" y="125943"/>
                  </a:cubicBezTo>
                  <a:cubicBezTo>
                    <a:pt x="33587" y="125910"/>
                    <a:pt x="21891" y="121425"/>
                    <a:pt x="13244" y="112423"/>
                  </a:cubicBezTo>
                  <a:cubicBezTo>
                    <a:pt x="4596" y="103420"/>
                    <a:pt x="289" y="90498"/>
                    <a:pt x="289" y="73656"/>
                  </a:cubicBezTo>
                  <a:cubicBezTo>
                    <a:pt x="289" y="51731"/>
                    <a:pt x="6849" y="33594"/>
                    <a:pt x="20003" y="19243"/>
                  </a:cubicBezTo>
                  <a:cubicBezTo>
                    <a:pt x="31698" y="6454"/>
                    <a:pt x="46243" y="75"/>
                    <a:pt x="63671" y="42"/>
                  </a:cubicBezTo>
                  <a:cubicBezTo>
                    <a:pt x="76493" y="75"/>
                    <a:pt x="86929" y="3530"/>
                    <a:pt x="94914" y="10440"/>
                  </a:cubicBezTo>
                  <a:cubicBezTo>
                    <a:pt x="102866" y="17383"/>
                    <a:pt x="107471" y="26684"/>
                    <a:pt x="108796" y="38344"/>
                  </a:cubicBezTo>
                  <a:lnTo>
                    <a:pt x="93622" y="39772"/>
                  </a:lnTo>
                  <a:cubicBezTo>
                    <a:pt x="92032" y="30969"/>
                    <a:pt x="88718" y="24392"/>
                    <a:pt x="83749" y="20040"/>
                  </a:cubicBezTo>
                  <a:cubicBezTo>
                    <a:pt x="78712" y="15722"/>
                    <a:pt x="72285" y="13562"/>
                    <a:pt x="64399" y="13529"/>
                  </a:cubicBezTo>
                  <a:cubicBezTo>
                    <a:pt x="49556" y="13562"/>
                    <a:pt x="37529" y="20173"/>
                    <a:pt x="28352" y="33361"/>
                  </a:cubicBezTo>
                  <a:cubicBezTo>
                    <a:pt x="20367" y="44788"/>
                    <a:pt x="16391" y="58342"/>
                    <a:pt x="16424" y="73988"/>
                  </a:cubicBezTo>
                  <a:cubicBezTo>
                    <a:pt x="16391" y="86512"/>
                    <a:pt x="19472" y="96046"/>
                    <a:pt x="25635" y="102623"/>
                  </a:cubicBezTo>
                  <a:cubicBezTo>
                    <a:pt x="31764" y="109234"/>
                    <a:pt x="39716" y="112522"/>
                    <a:pt x="49556" y="112522"/>
                  </a:cubicBezTo>
                  <a:cubicBezTo>
                    <a:pt x="57906" y="112522"/>
                    <a:pt x="65526" y="109798"/>
                    <a:pt x="72351" y="104284"/>
                  </a:cubicBezTo>
                  <a:cubicBezTo>
                    <a:pt x="79143" y="98836"/>
                    <a:pt x="84080" y="91063"/>
                    <a:pt x="87194" y="81031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5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6234510" y="2019547"/>
              <a:ext cx="37223" cy="111848"/>
              <a:chOff x="6234510" y="2019547"/>
              <a:chExt cx="37223" cy="111848"/>
            </a:xfrm>
            <a:solidFill>
              <a:srgbClr val="000000"/>
            </a:solidFill>
          </p:grpSpPr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BB430FE9-82B2-4C24-8A88-7C63EF04DE33}"/>
                  </a:ext>
                </a:extLst>
              </p:cNvPr>
              <p:cNvSpPr/>
              <p:nvPr/>
            </p:nvSpPr>
            <p:spPr>
              <a:xfrm>
                <a:off x="6234510" y="2019547"/>
                <a:ext cx="10602" cy="86436"/>
              </a:xfrm>
              <a:custGeom>
                <a:avLst/>
                <a:gdLst>
                  <a:gd name="connsiteX0" fmla="*/ 304 w 10602"/>
                  <a:gd name="connsiteY0" fmla="*/ 12237 h 86436"/>
                  <a:gd name="connsiteX1" fmla="*/ 304 w 10602"/>
                  <a:gd name="connsiteY1" fmla="*/ 46 h 86436"/>
                  <a:gd name="connsiteX2" fmla="*/ 10906 w 10602"/>
                  <a:gd name="connsiteY2" fmla="*/ 46 h 86436"/>
                  <a:gd name="connsiteX3" fmla="*/ 10906 w 10602"/>
                  <a:gd name="connsiteY3" fmla="*/ 12237 h 86436"/>
                  <a:gd name="connsiteX4" fmla="*/ 304 w 10602"/>
                  <a:gd name="connsiteY4" fmla="*/ 86482 h 86436"/>
                  <a:gd name="connsiteX5" fmla="*/ 304 w 10602"/>
                  <a:gd name="connsiteY5" fmla="*/ 23864 h 86436"/>
                  <a:gd name="connsiteX6" fmla="*/ 10906 w 10602"/>
                  <a:gd name="connsiteY6" fmla="*/ 23864 h 86436"/>
                  <a:gd name="connsiteX7" fmla="*/ 10906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304" y="12237"/>
                    </a:moveTo>
                    <a:lnTo>
                      <a:pt x="304" y="46"/>
                    </a:lnTo>
                    <a:lnTo>
                      <a:pt x="10906" y="46"/>
                    </a:lnTo>
                    <a:lnTo>
                      <a:pt x="10906" y="12237"/>
                    </a:lnTo>
                    <a:close/>
                    <a:moveTo>
                      <a:pt x="304" y="86482"/>
                    </a:moveTo>
                    <a:lnTo>
                      <a:pt x="304" y="23864"/>
                    </a:lnTo>
                    <a:lnTo>
                      <a:pt x="10906" y="23864"/>
                    </a:lnTo>
                    <a:lnTo>
                      <a:pt x="10906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4F76AE77-614F-438B-8DE0-E6F31C68060B}"/>
                  </a:ext>
                </a:extLst>
              </p:cNvPr>
              <p:cNvSpPr/>
              <p:nvPr/>
            </p:nvSpPr>
            <p:spPr>
              <a:xfrm>
                <a:off x="6247747" y="2019547"/>
                <a:ext cx="23987" cy="111848"/>
              </a:xfrm>
              <a:custGeom>
                <a:avLst/>
                <a:gdLst>
                  <a:gd name="connsiteX0" fmla="*/ 13725 w 23987"/>
                  <a:gd name="connsiteY0" fmla="*/ 12370 h 111848"/>
                  <a:gd name="connsiteX1" fmla="*/ 13725 w 23987"/>
                  <a:gd name="connsiteY1" fmla="*/ 46 h 111848"/>
                  <a:gd name="connsiteX2" fmla="*/ 24294 w 23987"/>
                  <a:gd name="connsiteY2" fmla="*/ 46 h 111848"/>
                  <a:gd name="connsiteX3" fmla="*/ 24294 w 23987"/>
                  <a:gd name="connsiteY3" fmla="*/ 12370 h 111848"/>
                  <a:gd name="connsiteX4" fmla="*/ 307 w 23987"/>
                  <a:gd name="connsiteY4" fmla="*/ 110765 h 111848"/>
                  <a:gd name="connsiteX5" fmla="*/ 2328 w 23987"/>
                  <a:gd name="connsiteY5" fmla="*/ 101763 h 111848"/>
                  <a:gd name="connsiteX6" fmla="*/ 7298 w 23987"/>
                  <a:gd name="connsiteY6" fmla="*/ 102593 h 111848"/>
                  <a:gd name="connsiteX7" fmla="*/ 12135 w 23987"/>
                  <a:gd name="connsiteY7" fmla="*/ 100434 h 111848"/>
                  <a:gd name="connsiteX8" fmla="*/ 13725 w 23987"/>
                  <a:gd name="connsiteY8" fmla="*/ 89671 h 111848"/>
                  <a:gd name="connsiteX9" fmla="*/ 13725 w 23987"/>
                  <a:gd name="connsiteY9" fmla="*/ 23864 h 111848"/>
                  <a:gd name="connsiteX10" fmla="*/ 24294 w 23987"/>
                  <a:gd name="connsiteY10" fmla="*/ 23864 h 111848"/>
                  <a:gd name="connsiteX11" fmla="*/ 24294 w 23987"/>
                  <a:gd name="connsiteY11" fmla="*/ 89904 h 111848"/>
                  <a:gd name="connsiteX12" fmla="*/ 21312 w 23987"/>
                  <a:gd name="connsiteY12" fmla="*/ 105982 h 111848"/>
                  <a:gd name="connsiteX13" fmla="*/ 8590 w 23987"/>
                  <a:gd name="connsiteY13" fmla="*/ 111895 h 111848"/>
                  <a:gd name="connsiteX14" fmla="*/ 307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725" y="12370"/>
                    </a:moveTo>
                    <a:lnTo>
                      <a:pt x="13725" y="46"/>
                    </a:lnTo>
                    <a:lnTo>
                      <a:pt x="24294" y="46"/>
                    </a:lnTo>
                    <a:lnTo>
                      <a:pt x="24294" y="12370"/>
                    </a:lnTo>
                    <a:close/>
                    <a:moveTo>
                      <a:pt x="307" y="110765"/>
                    </a:moveTo>
                    <a:lnTo>
                      <a:pt x="2328" y="101763"/>
                    </a:lnTo>
                    <a:cubicBezTo>
                      <a:pt x="4448" y="102294"/>
                      <a:pt x="6072" y="102560"/>
                      <a:pt x="7298" y="102593"/>
                    </a:cubicBezTo>
                    <a:cubicBezTo>
                      <a:pt x="9418" y="102560"/>
                      <a:pt x="11041" y="101862"/>
                      <a:pt x="12135" y="100434"/>
                    </a:cubicBezTo>
                    <a:cubicBezTo>
                      <a:pt x="13162" y="98972"/>
                      <a:pt x="13692" y="95385"/>
                      <a:pt x="13725" y="89671"/>
                    </a:cubicBezTo>
                    <a:lnTo>
                      <a:pt x="13725" y="23864"/>
                    </a:lnTo>
                    <a:lnTo>
                      <a:pt x="24294" y="23864"/>
                    </a:lnTo>
                    <a:lnTo>
                      <a:pt x="24294" y="89904"/>
                    </a:lnTo>
                    <a:cubicBezTo>
                      <a:pt x="24261" y="97577"/>
                      <a:pt x="23267" y="102925"/>
                      <a:pt x="21312" y="105982"/>
                    </a:cubicBezTo>
                    <a:cubicBezTo>
                      <a:pt x="18728" y="109902"/>
                      <a:pt x="14487" y="111895"/>
                      <a:pt x="8590" y="111895"/>
                    </a:cubicBezTo>
                    <a:cubicBezTo>
                      <a:pt x="5740" y="111895"/>
                      <a:pt x="3023" y="111496"/>
                      <a:pt x="307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41E29D6-67DB-4412-8432-F11E2E8298AF}"/>
                </a:ext>
              </a:extLst>
            </p:cNvPr>
            <p:cNvSpPr/>
            <p:nvPr/>
          </p:nvSpPr>
          <p:spPr>
            <a:xfrm>
              <a:off x="6764036" y="2013003"/>
              <a:ext cx="80378" cy="50991"/>
            </a:xfrm>
            <a:custGeom>
              <a:avLst/>
              <a:gdLst>
                <a:gd name="connsiteX0" fmla="*/ 80744 w 80378"/>
                <a:gd name="connsiteY0" fmla="*/ 13995 h 50991"/>
                <a:gd name="connsiteX1" fmla="*/ 366 w 80378"/>
                <a:gd name="connsiteY1" fmla="*/ 13995 h 50991"/>
                <a:gd name="connsiteX2" fmla="*/ 366 w 80378"/>
                <a:gd name="connsiteY2" fmla="*/ 43 h 50991"/>
                <a:gd name="connsiteX3" fmla="*/ 80744 w 80378"/>
                <a:gd name="connsiteY3" fmla="*/ 43 h 50991"/>
                <a:gd name="connsiteX4" fmla="*/ 80744 w 80378"/>
                <a:gd name="connsiteY4" fmla="*/ 51034 h 50991"/>
                <a:gd name="connsiteX5" fmla="*/ 366 w 80378"/>
                <a:gd name="connsiteY5" fmla="*/ 51034 h 50991"/>
                <a:gd name="connsiteX6" fmla="*/ 366 w 80378"/>
                <a:gd name="connsiteY6" fmla="*/ 37082 h 50991"/>
                <a:gd name="connsiteX7" fmla="*/ 80744 w 80378"/>
                <a:gd name="connsiteY7" fmla="*/ 37082 h 5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78" h="50991">
                  <a:moveTo>
                    <a:pt x="80744" y="13995"/>
                  </a:moveTo>
                  <a:lnTo>
                    <a:pt x="366" y="13995"/>
                  </a:lnTo>
                  <a:lnTo>
                    <a:pt x="366" y="43"/>
                  </a:lnTo>
                  <a:lnTo>
                    <a:pt x="80744" y="43"/>
                  </a:lnTo>
                  <a:close/>
                  <a:moveTo>
                    <a:pt x="80744" y="51034"/>
                  </a:moveTo>
                  <a:lnTo>
                    <a:pt x="366" y="51034"/>
                  </a:lnTo>
                  <a:lnTo>
                    <a:pt x="366" y="37082"/>
                  </a:lnTo>
                  <a:lnTo>
                    <a:pt x="80744" y="37082"/>
                  </a:ln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7ED75983-845C-4C1A-96C9-9D6A05B0758F}"/>
                </a:ext>
              </a:extLst>
            </p:cNvPr>
            <p:cNvSpPr/>
            <p:nvPr/>
          </p:nvSpPr>
          <p:spPr>
            <a:xfrm>
              <a:off x="7210928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96B0B4C-B022-45C5-A671-BDDAB90B2A13}"/>
                </a:ext>
              </a:extLst>
            </p:cNvPr>
            <p:cNvSpPr/>
            <p:nvPr/>
          </p:nvSpPr>
          <p:spPr>
            <a:xfrm>
              <a:off x="7210928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BEDF82B8-3C93-42C3-B6E9-51B5AD916A33}"/>
                </a:ext>
              </a:extLst>
            </p:cNvPr>
            <p:cNvSpPr/>
            <p:nvPr/>
          </p:nvSpPr>
          <p:spPr>
            <a:xfrm>
              <a:off x="7007597" y="2018815"/>
              <a:ext cx="203330" cy="8504"/>
            </a:xfrm>
            <a:custGeom>
              <a:avLst/>
              <a:gdLst>
                <a:gd name="connsiteX0" fmla="*/ 203265 w 203330"/>
                <a:gd name="connsiteY0" fmla="*/ -5 h 8504"/>
                <a:gd name="connsiteX1" fmla="*/ -66 w 203330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30" h="8504">
                  <a:moveTo>
                    <a:pt x="203265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8438EB2D-9713-43FF-813B-08472A9E9049}"/>
                </a:ext>
              </a:extLst>
            </p:cNvPr>
            <p:cNvSpPr/>
            <p:nvPr/>
          </p:nvSpPr>
          <p:spPr>
            <a:xfrm>
              <a:off x="7617656" y="2018815"/>
              <a:ext cx="203364" cy="8504"/>
            </a:xfrm>
            <a:custGeom>
              <a:avLst/>
              <a:gdLst>
                <a:gd name="connsiteX0" fmla="*/ -66 w 203364"/>
                <a:gd name="connsiteY0" fmla="*/ -5 h 8504"/>
                <a:gd name="connsiteX1" fmla="*/ 203298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-66" y="-5"/>
                  </a:moveTo>
                  <a:lnTo>
                    <a:pt x="203298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5A0F064F-42DA-4D7B-B95E-02EA4ED20B7C}"/>
                </a:ext>
              </a:extLst>
            </p:cNvPr>
            <p:cNvSpPr/>
            <p:nvPr/>
          </p:nvSpPr>
          <p:spPr>
            <a:xfrm>
              <a:off x="7215496" y="1952378"/>
              <a:ext cx="108507" cy="125900"/>
            </a:xfrm>
            <a:custGeom>
              <a:avLst/>
              <a:gdLst>
                <a:gd name="connsiteX0" fmla="*/ 87323 w 108507"/>
                <a:gd name="connsiteY0" fmla="*/ 81031 h 125900"/>
                <a:gd name="connsiteX1" fmla="*/ 103359 w 108507"/>
                <a:gd name="connsiteY1" fmla="*/ 83289 h 125900"/>
                <a:gd name="connsiteX2" fmla="*/ 81161 w 108507"/>
                <a:gd name="connsiteY2" fmla="*/ 115147 h 125900"/>
                <a:gd name="connsiteX3" fmla="*/ 48460 w 108507"/>
                <a:gd name="connsiteY3" fmla="*/ 125943 h 125900"/>
                <a:gd name="connsiteX4" fmla="*/ 13373 w 108507"/>
                <a:gd name="connsiteY4" fmla="*/ 112423 h 125900"/>
                <a:gd name="connsiteX5" fmla="*/ 418 w 108507"/>
                <a:gd name="connsiteY5" fmla="*/ 73656 h 125900"/>
                <a:gd name="connsiteX6" fmla="*/ 20132 w 108507"/>
                <a:gd name="connsiteY6" fmla="*/ 19243 h 125900"/>
                <a:gd name="connsiteX7" fmla="*/ 63800 w 108507"/>
                <a:gd name="connsiteY7" fmla="*/ 42 h 125900"/>
                <a:gd name="connsiteX8" fmla="*/ 95043 w 108507"/>
                <a:gd name="connsiteY8" fmla="*/ 10440 h 125900"/>
                <a:gd name="connsiteX9" fmla="*/ 108926 w 108507"/>
                <a:gd name="connsiteY9" fmla="*/ 38344 h 125900"/>
                <a:gd name="connsiteX10" fmla="*/ 93751 w 108507"/>
                <a:gd name="connsiteY10" fmla="*/ 39772 h 125900"/>
                <a:gd name="connsiteX11" fmla="*/ 83878 w 108507"/>
                <a:gd name="connsiteY11" fmla="*/ 20040 h 125900"/>
                <a:gd name="connsiteX12" fmla="*/ 64529 w 108507"/>
                <a:gd name="connsiteY12" fmla="*/ 13529 h 125900"/>
                <a:gd name="connsiteX13" fmla="*/ 28481 w 108507"/>
                <a:gd name="connsiteY13" fmla="*/ 33361 h 125900"/>
                <a:gd name="connsiteX14" fmla="*/ 16554 w 108507"/>
                <a:gd name="connsiteY14" fmla="*/ 73988 h 125900"/>
                <a:gd name="connsiteX15" fmla="*/ 25764 w 108507"/>
                <a:gd name="connsiteY15" fmla="*/ 102623 h 125900"/>
                <a:gd name="connsiteX16" fmla="*/ 49686 w 108507"/>
                <a:gd name="connsiteY16" fmla="*/ 112522 h 125900"/>
                <a:gd name="connsiteX17" fmla="*/ 72480 w 108507"/>
                <a:gd name="connsiteY17" fmla="*/ 104284 h 125900"/>
                <a:gd name="connsiteX18" fmla="*/ 87323 w 108507"/>
                <a:gd name="connsiteY18" fmla="*/ 81031 h 12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507" h="125900">
                  <a:moveTo>
                    <a:pt x="87323" y="81031"/>
                  </a:moveTo>
                  <a:lnTo>
                    <a:pt x="103359" y="83289"/>
                  </a:lnTo>
                  <a:cubicBezTo>
                    <a:pt x="98257" y="97341"/>
                    <a:pt x="90869" y="107971"/>
                    <a:pt x="81161" y="115147"/>
                  </a:cubicBezTo>
                  <a:cubicBezTo>
                    <a:pt x="71420" y="122355"/>
                    <a:pt x="60520" y="125910"/>
                    <a:pt x="48460" y="125943"/>
                  </a:cubicBezTo>
                  <a:cubicBezTo>
                    <a:pt x="33716" y="125910"/>
                    <a:pt x="22020" y="121425"/>
                    <a:pt x="13373" y="112423"/>
                  </a:cubicBezTo>
                  <a:cubicBezTo>
                    <a:pt x="4725" y="103420"/>
                    <a:pt x="418" y="90498"/>
                    <a:pt x="418" y="73656"/>
                  </a:cubicBezTo>
                  <a:cubicBezTo>
                    <a:pt x="418" y="51731"/>
                    <a:pt x="6978" y="33594"/>
                    <a:pt x="20132" y="19243"/>
                  </a:cubicBezTo>
                  <a:cubicBezTo>
                    <a:pt x="31827" y="6454"/>
                    <a:pt x="46372" y="75"/>
                    <a:pt x="63800" y="42"/>
                  </a:cubicBezTo>
                  <a:cubicBezTo>
                    <a:pt x="76622" y="75"/>
                    <a:pt x="87058" y="3530"/>
                    <a:pt x="95043" y="10440"/>
                  </a:cubicBezTo>
                  <a:cubicBezTo>
                    <a:pt x="102995" y="17383"/>
                    <a:pt x="107600" y="26684"/>
                    <a:pt x="108926" y="38344"/>
                  </a:cubicBezTo>
                  <a:lnTo>
                    <a:pt x="93751" y="39772"/>
                  </a:lnTo>
                  <a:cubicBezTo>
                    <a:pt x="92161" y="30969"/>
                    <a:pt x="88848" y="24392"/>
                    <a:pt x="83878" y="20040"/>
                  </a:cubicBezTo>
                  <a:cubicBezTo>
                    <a:pt x="78842" y="15722"/>
                    <a:pt x="72414" y="13562"/>
                    <a:pt x="64529" y="13529"/>
                  </a:cubicBezTo>
                  <a:cubicBezTo>
                    <a:pt x="49686" y="13562"/>
                    <a:pt x="37659" y="20173"/>
                    <a:pt x="28481" y="33361"/>
                  </a:cubicBezTo>
                  <a:cubicBezTo>
                    <a:pt x="20496" y="44788"/>
                    <a:pt x="16520" y="58342"/>
                    <a:pt x="16554" y="73988"/>
                  </a:cubicBezTo>
                  <a:cubicBezTo>
                    <a:pt x="16520" y="86512"/>
                    <a:pt x="19602" y="96046"/>
                    <a:pt x="25764" y="102623"/>
                  </a:cubicBezTo>
                  <a:cubicBezTo>
                    <a:pt x="31894" y="109234"/>
                    <a:pt x="39845" y="112522"/>
                    <a:pt x="49686" y="112522"/>
                  </a:cubicBezTo>
                  <a:cubicBezTo>
                    <a:pt x="58035" y="112522"/>
                    <a:pt x="65655" y="109798"/>
                    <a:pt x="72480" y="104284"/>
                  </a:cubicBezTo>
                  <a:cubicBezTo>
                    <a:pt x="79272" y="98836"/>
                    <a:pt x="84209" y="91063"/>
                    <a:pt x="87323" y="81031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E9E8F1E1-8846-4421-ABC3-A143D4F119F7}"/>
                </a:ext>
              </a:extLst>
            </p:cNvPr>
            <p:cNvSpPr/>
            <p:nvPr/>
          </p:nvSpPr>
          <p:spPr>
            <a:xfrm>
              <a:off x="7326173" y="2019547"/>
              <a:ext cx="28659" cy="86436"/>
            </a:xfrm>
            <a:custGeom>
              <a:avLst/>
              <a:gdLst>
                <a:gd name="connsiteX0" fmla="*/ 15972 w 28659"/>
                <a:gd name="connsiteY0" fmla="*/ 12138 h 86436"/>
                <a:gd name="connsiteX1" fmla="*/ 18490 w 28659"/>
                <a:gd name="connsiteY1" fmla="*/ 46 h 86436"/>
                <a:gd name="connsiteX2" fmla="*/ 29092 w 28659"/>
                <a:gd name="connsiteY2" fmla="*/ 46 h 86436"/>
                <a:gd name="connsiteX3" fmla="*/ 26541 w 28659"/>
                <a:gd name="connsiteY3" fmla="*/ 12138 h 86436"/>
                <a:gd name="connsiteX4" fmla="*/ 433 w 28659"/>
                <a:gd name="connsiteY4" fmla="*/ 86482 h 86436"/>
                <a:gd name="connsiteX5" fmla="*/ 13487 w 28659"/>
                <a:gd name="connsiteY5" fmla="*/ 23864 h 86436"/>
                <a:gd name="connsiteX6" fmla="*/ 24155 w 28659"/>
                <a:gd name="connsiteY6" fmla="*/ 23864 h 86436"/>
                <a:gd name="connsiteX7" fmla="*/ 11101 w 28659"/>
                <a:gd name="connsiteY7" fmla="*/ 86482 h 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59" h="86436">
                  <a:moveTo>
                    <a:pt x="15972" y="12138"/>
                  </a:moveTo>
                  <a:lnTo>
                    <a:pt x="18490" y="46"/>
                  </a:lnTo>
                  <a:lnTo>
                    <a:pt x="29092" y="46"/>
                  </a:lnTo>
                  <a:lnTo>
                    <a:pt x="26541" y="12138"/>
                  </a:lnTo>
                  <a:close/>
                  <a:moveTo>
                    <a:pt x="433" y="86482"/>
                  </a:moveTo>
                  <a:lnTo>
                    <a:pt x="13487" y="23864"/>
                  </a:lnTo>
                  <a:lnTo>
                    <a:pt x="24155" y="23864"/>
                  </a:lnTo>
                  <a:lnTo>
                    <a:pt x="11101" y="86482"/>
                  </a:ln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4E511CF1-42E7-483B-BE42-18618BC9CC0A}"/>
                </a:ext>
              </a:extLst>
            </p:cNvPr>
            <p:cNvSpPr/>
            <p:nvPr/>
          </p:nvSpPr>
          <p:spPr>
            <a:xfrm>
              <a:off x="7378742" y="2018085"/>
              <a:ext cx="28528" cy="113244"/>
            </a:xfrm>
            <a:custGeom>
              <a:avLst/>
              <a:gdLst>
                <a:gd name="connsiteX0" fmla="*/ 28967 w 28528"/>
                <a:gd name="connsiteY0" fmla="*/ 113290 h 113244"/>
                <a:gd name="connsiteX1" fmla="*/ 21379 w 28528"/>
                <a:gd name="connsiteY1" fmla="*/ 113290 h 113244"/>
                <a:gd name="connsiteX2" fmla="*/ 12831 w 28528"/>
                <a:gd name="connsiteY2" fmla="*/ 100567 h 113244"/>
                <a:gd name="connsiteX3" fmla="*/ 6205 w 28528"/>
                <a:gd name="connsiteY3" fmla="*/ 86715 h 113244"/>
                <a:gd name="connsiteX4" fmla="*/ 1931 w 28528"/>
                <a:gd name="connsiteY4" fmla="*/ 71965 h 113244"/>
                <a:gd name="connsiteX5" fmla="*/ 440 w 28528"/>
                <a:gd name="connsiteY5" fmla="*/ 56684 h 113244"/>
                <a:gd name="connsiteX6" fmla="*/ 1964 w 28528"/>
                <a:gd name="connsiteY6" fmla="*/ 41337 h 113244"/>
                <a:gd name="connsiteX7" fmla="*/ 6271 w 28528"/>
                <a:gd name="connsiteY7" fmla="*/ 26688 h 113244"/>
                <a:gd name="connsiteX8" fmla="*/ 12865 w 28528"/>
                <a:gd name="connsiteY8" fmla="*/ 12868 h 113244"/>
                <a:gd name="connsiteX9" fmla="*/ 21379 w 28528"/>
                <a:gd name="connsiteY9" fmla="*/ 46 h 113244"/>
                <a:gd name="connsiteX10" fmla="*/ 28967 w 28528"/>
                <a:gd name="connsiteY10" fmla="*/ 46 h 113244"/>
                <a:gd name="connsiteX11" fmla="*/ 21479 w 28528"/>
                <a:gd name="connsiteY11" fmla="*/ 13533 h 113244"/>
                <a:gd name="connsiteX12" fmla="*/ 15946 w 28528"/>
                <a:gd name="connsiteY12" fmla="*/ 27020 h 113244"/>
                <a:gd name="connsiteX13" fmla="*/ 12533 w 28528"/>
                <a:gd name="connsiteY13" fmla="*/ 41171 h 113244"/>
                <a:gd name="connsiteX14" fmla="*/ 11374 w 28528"/>
                <a:gd name="connsiteY14" fmla="*/ 56585 h 113244"/>
                <a:gd name="connsiteX15" fmla="*/ 12633 w 28528"/>
                <a:gd name="connsiteY15" fmla="*/ 71567 h 113244"/>
                <a:gd name="connsiteX16" fmla="*/ 16211 w 28528"/>
                <a:gd name="connsiteY16" fmla="*/ 86150 h 113244"/>
                <a:gd name="connsiteX17" fmla="*/ 21711 w 28528"/>
                <a:gd name="connsiteY17" fmla="*/ 100135 h 113244"/>
                <a:gd name="connsiteX18" fmla="*/ 28967 w 28528"/>
                <a:gd name="connsiteY18" fmla="*/ 113290 h 1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28" h="113244">
                  <a:moveTo>
                    <a:pt x="28967" y="113290"/>
                  </a:moveTo>
                  <a:lnTo>
                    <a:pt x="21379" y="113290"/>
                  </a:lnTo>
                  <a:cubicBezTo>
                    <a:pt x="18232" y="109270"/>
                    <a:pt x="15383" y="105018"/>
                    <a:pt x="12831" y="100567"/>
                  </a:cubicBezTo>
                  <a:cubicBezTo>
                    <a:pt x="10247" y="96082"/>
                    <a:pt x="8027" y="91498"/>
                    <a:pt x="6205" y="86715"/>
                  </a:cubicBezTo>
                  <a:cubicBezTo>
                    <a:pt x="4350" y="81931"/>
                    <a:pt x="2925" y="77015"/>
                    <a:pt x="1931" y="71965"/>
                  </a:cubicBezTo>
                  <a:cubicBezTo>
                    <a:pt x="904" y="66949"/>
                    <a:pt x="407" y="61867"/>
                    <a:pt x="440" y="56684"/>
                  </a:cubicBezTo>
                  <a:cubicBezTo>
                    <a:pt x="407" y="51502"/>
                    <a:pt x="937" y="46386"/>
                    <a:pt x="1964" y="41337"/>
                  </a:cubicBezTo>
                  <a:cubicBezTo>
                    <a:pt x="2991" y="36354"/>
                    <a:pt x="4416" y="31471"/>
                    <a:pt x="6271" y="26688"/>
                  </a:cubicBezTo>
                  <a:cubicBezTo>
                    <a:pt x="8094" y="21970"/>
                    <a:pt x="10280" y="17353"/>
                    <a:pt x="12865" y="12868"/>
                  </a:cubicBezTo>
                  <a:cubicBezTo>
                    <a:pt x="15416" y="8417"/>
                    <a:pt x="18265" y="4132"/>
                    <a:pt x="21379" y="46"/>
                  </a:cubicBezTo>
                  <a:lnTo>
                    <a:pt x="28967" y="46"/>
                  </a:lnTo>
                  <a:cubicBezTo>
                    <a:pt x="26150" y="4630"/>
                    <a:pt x="23666" y="9148"/>
                    <a:pt x="21479" y="13533"/>
                  </a:cubicBezTo>
                  <a:cubicBezTo>
                    <a:pt x="19259" y="17984"/>
                    <a:pt x="17404" y="22469"/>
                    <a:pt x="15946" y="27020"/>
                  </a:cubicBezTo>
                  <a:cubicBezTo>
                    <a:pt x="14422" y="31604"/>
                    <a:pt x="13295" y="36321"/>
                    <a:pt x="12533" y="41171"/>
                  </a:cubicBezTo>
                  <a:cubicBezTo>
                    <a:pt x="11738" y="46054"/>
                    <a:pt x="11340" y="51203"/>
                    <a:pt x="11374" y="56585"/>
                  </a:cubicBezTo>
                  <a:cubicBezTo>
                    <a:pt x="11340" y="61634"/>
                    <a:pt x="11771" y="66617"/>
                    <a:pt x="12633" y="71567"/>
                  </a:cubicBezTo>
                  <a:cubicBezTo>
                    <a:pt x="13461" y="76516"/>
                    <a:pt x="14654" y="81366"/>
                    <a:pt x="16211" y="86150"/>
                  </a:cubicBezTo>
                  <a:cubicBezTo>
                    <a:pt x="17702" y="90933"/>
                    <a:pt x="19524" y="95584"/>
                    <a:pt x="21711" y="100135"/>
                  </a:cubicBezTo>
                  <a:cubicBezTo>
                    <a:pt x="23831" y="104653"/>
                    <a:pt x="26250" y="109038"/>
                    <a:pt x="28967" y="113290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C609A070-4B39-407E-8B13-C14257C9825B}"/>
                </a:ext>
              </a:extLst>
            </p:cNvPr>
            <p:cNvSpPr/>
            <p:nvPr/>
          </p:nvSpPr>
          <p:spPr>
            <a:xfrm>
              <a:off x="7405530" y="2019547"/>
              <a:ext cx="46749" cy="111483"/>
            </a:xfrm>
            <a:custGeom>
              <a:avLst/>
              <a:gdLst>
                <a:gd name="connsiteX0" fmla="*/ 34139 w 46749"/>
                <a:gd name="connsiteY0" fmla="*/ 12138 h 111483"/>
                <a:gd name="connsiteX1" fmla="*/ 36657 w 46749"/>
                <a:gd name="connsiteY1" fmla="*/ 46 h 111483"/>
                <a:gd name="connsiteX2" fmla="*/ 47193 w 46749"/>
                <a:gd name="connsiteY2" fmla="*/ 46 h 111483"/>
                <a:gd name="connsiteX3" fmla="*/ 44675 w 46749"/>
                <a:gd name="connsiteY3" fmla="*/ 12138 h 111483"/>
                <a:gd name="connsiteX4" fmla="*/ 444 w 46749"/>
                <a:gd name="connsiteY4" fmla="*/ 110001 h 111483"/>
                <a:gd name="connsiteX5" fmla="*/ 2333 w 46749"/>
                <a:gd name="connsiteY5" fmla="*/ 100932 h 111483"/>
                <a:gd name="connsiteX6" fmla="*/ 8793 w 46749"/>
                <a:gd name="connsiteY6" fmla="*/ 101929 h 111483"/>
                <a:gd name="connsiteX7" fmla="*/ 14227 w 46749"/>
                <a:gd name="connsiteY7" fmla="*/ 99637 h 111483"/>
                <a:gd name="connsiteX8" fmla="*/ 18435 w 46749"/>
                <a:gd name="connsiteY8" fmla="*/ 87080 h 111483"/>
                <a:gd name="connsiteX9" fmla="*/ 31555 w 46749"/>
                <a:gd name="connsiteY9" fmla="*/ 23864 h 111483"/>
                <a:gd name="connsiteX10" fmla="*/ 42191 w 46749"/>
                <a:gd name="connsiteY10" fmla="*/ 23864 h 111483"/>
                <a:gd name="connsiteX11" fmla="*/ 28673 w 46749"/>
                <a:gd name="connsiteY11" fmla="*/ 89007 h 111483"/>
                <a:gd name="connsiteX12" fmla="*/ 22841 w 46749"/>
                <a:gd name="connsiteY12" fmla="*/ 105649 h 111483"/>
                <a:gd name="connsiteX13" fmla="*/ 10549 w 46749"/>
                <a:gd name="connsiteY13" fmla="*/ 111529 h 111483"/>
                <a:gd name="connsiteX14" fmla="*/ 444 w 46749"/>
                <a:gd name="connsiteY14" fmla="*/ 110001 h 11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749" h="111483">
                  <a:moveTo>
                    <a:pt x="34139" y="12138"/>
                  </a:moveTo>
                  <a:lnTo>
                    <a:pt x="36657" y="46"/>
                  </a:lnTo>
                  <a:lnTo>
                    <a:pt x="47193" y="46"/>
                  </a:lnTo>
                  <a:lnTo>
                    <a:pt x="44675" y="12138"/>
                  </a:lnTo>
                  <a:close/>
                  <a:moveTo>
                    <a:pt x="444" y="110001"/>
                  </a:moveTo>
                  <a:lnTo>
                    <a:pt x="2333" y="100932"/>
                  </a:lnTo>
                  <a:cubicBezTo>
                    <a:pt x="4785" y="101597"/>
                    <a:pt x="6938" y="101929"/>
                    <a:pt x="8793" y="101929"/>
                  </a:cubicBezTo>
                  <a:cubicBezTo>
                    <a:pt x="11113" y="101929"/>
                    <a:pt x="12902" y="101165"/>
                    <a:pt x="14227" y="99637"/>
                  </a:cubicBezTo>
                  <a:cubicBezTo>
                    <a:pt x="15552" y="98109"/>
                    <a:pt x="16944" y="93923"/>
                    <a:pt x="18435" y="87080"/>
                  </a:cubicBezTo>
                  <a:lnTo>
                    <a:pt x="31555" y="23864"/>
                  </a:lnTo>
                  <a:lnTo>
                    <a:pt x="42191" y="23864"/>
                  </a:lnTo>
                  <a:lnTo>
                    <a:pt x="28673" y="89007"/>
                  </a:lnTo>
                  <a:cubicBezTo>
                    <a:pt x="26950" y="97145"/>
                    <a:pt x="24995" y="102693"/>
                    <a:pt x="22841" y="105649"/>
                  </a:cubicBezTo>
                  <a:cubicBezTo>
                    <a:pt x="19860" y="109536"/>
                    <a:pt x="15784" y="111496"/>
                    <a:pt x="10549" y="111529"/>
                  </a:cubicBezTo>
                  <a:cubicBezTo>
                    <a:pt x="7766" y="111496"/>
                    <a:pt x="4420" y="110998"/>
                    <a:pt x="444" y="110001"/>
                  </a:cubicBezTo>
                  <a:close/>
                </a:path>
              </a:pathLst>
            </a:custGeom>
            <a:solidFill>
              <a:srgbClr val="FF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FD2E95A9-C909-477F-8E11-4492DEE64825}"/>
                </a:ext>
              </a:extLst>
            </p:cNvPr>
            <p:cNvSpPr/>
            <p:nvPr/>
          </p:nvSpPr>
          <p:spPr>
            <a:xfrm>
              <a:off x="7453522" y="2069608"/>
              <a:ext cx="57020" cy="9899"/>
            </a:xfrm>
            <a:custGeom>
              <a:avLst/>
              <a:gdLst>
                <a:gd name="connsiteX0" fmla="*/ 57468 w 57020"/>
                <a:gd name="connsiteY0" fmla="*/ 9945 h 9899"/>
                <a:gd name="connsiteX1" fmla="*/ 447 w 57020"/>
                <a:gd name="connsiteY1" fmla="*/ 9945 h 9899"/>
                <a:gd name="connsiteX2" fmla="*/ 447 w 57020"/>
                <a:gd name="connsiteY2" fmla="*/ 46 h 9899"/>
                <a:gd name="connsiteX3" fmla="*/ 57468 w 57020"/>
                <a:gd name="connsiteY3" fmla="*/ 46 h 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20" h="9899">
                  <a:moveTo>
                    <a:pt x="57468" y="9945"/>
                  </a:moveTo>
                  <a:lnTo>
                    <a:pt x="447" y="9945"/>
                  </a:lnTo>
                  <a:lnTo>
                    <a:pt x="447" y="46"/>
                  </a:lnTo>
                  <a:lnTo>
                    <a:pt x="57468" y="46"/>
                  </a:lnTo>
                  <a:close/>
                </a:path>
              </a:pathLst>
            </a:custGeom>
            <a:solidFill>
              <a:srgbClr val="FF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9C7D2184-43EE-41AF-8361-3187DCC6E110}"/>
                </a:ext>
              </a:extLst>
            </p:cNvPr>
            <p:cNvSpPr/>
            <p:nvPr/>
          </p:nvSpPr>
          <p:spPr>
            <a:xfrm>
              <a:off x="7530314" y="2019182"/>
              <a:ext cx="31740" cy="86801"/>
            </a:xfrm>
            <a:custGeom>
              <a:avLst/>
              <a:gdLst>
                <a:gd name="connsiteX0" fmla="*/ 32196 w 31740"/>
                <a:gd name="connsiteY0" fmla="*/ 86847 h 86801"/>
                <a:gd name="connsiteX1" fmla="*/ 21627 w 31740"/>
                <a:gd name="connsiteY1" fmla="*/ 86847 h 86801"/>
                <a:gd name="connsiteX2" fmla="*/ 21627 w 31740"/>
                <a:gd name="connsiteY2" fmla="*/ 19213 h 86801"/>
                <a:gd name="connsiteX3" fmla="*/ 11588 w 31740"/>
                <a:gd name="connsiteY3" fmla="*/ 26521 h 86801"/>
                <a:gd name="connsiteX4" fmla="*/ 456 w 31740"/>
                <a:gd name="connsiteY4" fmla="*/ 32003 h 86801"/>
                <a:gd name="connsiteX5" fmla="*/ 456 w 31740"/>
                <a:gd name="connsiteY5" fmla="*/ 21771 h 86801"/>
                <a:gd name="connsiteX6" fmla="*/ 15961 w 31740"/>
                <a:gd name="connsiteY6" fmla="*/ 11606 h 86801"/>
                <a:gd name="connsiteX7" fmla="*/ 25371 w 31740"/>
                <a:gd name="connsiteY7" fmla="*/ 46 h 86801"/>
                <a:gd name="connsiteX8" fmla="*/ 32196 w 31740"/>
                <a:gd name="connsiteY8" fmla="*/ 46 h 86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40" h="86801">
                  <a:moveTo>
                    <a:pt x="32196" y="86847"/>
                  </a:moveTo>
                  <a:lnTo>
                    <a:pt x="21627" y="86847"/>
                  </a:lnTo>
                  <a:lnTo>
                    <a:pt x="21627" y="19213"/>
                  </a:lnTo>
                  <a:cubicBezTo>
                    <a:pt x="19043" y="21671"/>
                    <a:pt x="15696" y="24096"/>
                    <a:pt x="11588" y="26521"/>
                  </a:cubicBezTo>
                  <a:cubicBezTo>
                    <a:pt x="7447" y="28980"/>
                    <a:pt x="3736" y="30807"/>
                    <a:pt x="456" y="32003"/>
                  </a:cubicBezTo>
                  <a:lnTo>
                    <a:pt x="456" y="21771"/>
                  </a:lnTo>
                  <a:cubicBezTo>
                    <a:pt x="6353" y="18981"/>
                    <a:pt x="11522" y="15592"/>
                    <a:pt x="15961" y="11606"/>
                  </a:cubicBezTo>
                  <a:cubicBezTo>
                    <a:pt x="20401" y="7653"/>
                    <a:pt x="23516" y="3799"/>
                    <a:pt x="25371" y="46"/>
                  </a:cubicBezTo>
                  <a:lnTo>
                    <a:pt x="32196" y="46"/>
                  </a:lnTo>
                  <a:close/>
                </a:path>
              </a:pathLst>
            </a:custGeom>
            <a:solidFill>
              <a:srgbClr val="FF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6C1B35A6-9E2B-4C02-959E-C63A879FEBDD}"/>
                </a:ext>
              </a:extLst>
            </p:cNvPr>
            <p:cNvSpPr/>
            <p:nvPr/>
          </p:nvSpPr>
          <p:spPr>
            <a:xfrm>
              <a:off x="7588510" y="2018085"/>
              <a:ext cx="28526" cy="113244"/>
            </a:xfrm>
            <a:custGeom>
              <a:avLst/>
              <a:gdLst>
                <a:gd name="connsiteX0" fmla="*/ 28990 w 28526"/>
                <a:gd name="connsiteY0" fmla="*/ 56684 h 113244"/>
                <a:gd name="connsiteX1" fmla="*/ 27466 w 28526"/>
                <a:gd name="connsiteY1" fmla="*/ 71998 h 113244"/>
                <a:gd name="connsiteX2" fmla="*/ 23159 w 28526"/>
                <a:gd name="connsiteY2" fmla="*/ 86648 h 113244"/>
                <a:gd name="connsiteX3" fmla="*/ 16566 w 28526"/>
                <a:gd name="connsiteY3" fmla="*/ 100467 h 113244"/>
                <a:gd name="connsiteX4" fmla="*/ 8051 w 28526"/>
                <a:gd name="connsiteY4" fmla="*/ 113290 h 113244"/>
                <a:gd name="connsiteX5" fmla="*/ 464 w 28526"/>
                <a:gd name="connsiteY5" fmla="*/ 113290 h 113244"/>
                <a:gd name="connsiteX6" fmla="*/ 7885 w 28526"/>
                <a:gd name="connsiteY6" fmla="*/ 99903 h 113244"/>
                <a:gd name="connsiteX7" fmla="*/ 13385 w 28526"/>
                <a:gd name="connsiteY7" fmla="*/ 86349 h 113244"/>
                <a:gd name="connsiteX8" fmla="*/ 16831 w 28526"/>
                <a:gd name="connsiteY8" fmla="*/ 72131 h 113244"/>
                <a:gd name="connsiteX9" fmla="*/ 18057 w 28526"/>
                <a:gd name="connsiteY9" fmla="*/ 56817 h 113244"/>
                <a:gd name="connsiteX10" fmla="*/ 16798 w 28526"/>
                <a:gd name="connsiteY10" fmla="*/ 41835 h 113244"/>
                <a:gd name="connsiteX11" fmla="*/ 13219 w 28526"/>
                <a:gd name="connsiteY11" fmla="*/ 27252 h 113244"/>
                <a:gd name="connsiteX12" fmla="*/ 7653 w 28526"/>
                <a:gd name="connsiteY12" fmla="*/ 13234 h 113244"/>
                <a:gd name="connsiteX13" fmla="*/ 464 w 28526"/>
                <a:gd name="connsiteY13" fmla="*/ 46 h 113244"/>
                <a:gd name="connsiteX14" fmla="*/ 8051 w 28526"/>
                <a:gd name="connsiteY14" fmla="*/ 46 h 113244"/>
                <a:gd name="connsiteX15" fmla="*/ 16632 w 28526"/>
                <a:gd name="connsiteY15" fmla="*/ 12769 h 113244"/>
                <a:gd name="connsiteX16" fmla="*/ 23258 w 28526"/>
                <a:gd name="connsiteY16" fmla="*/ 26654 h 113244"/>
                <a:gd name="connsiteX17" fmla="*/ 27499 w 28526"/>
                <a:gd name="connsiteY17" fmla="*/ 41470 h 113244"/>
                <a:gd name="connsiteX18" fmla="*/ 28990 w 28526"/>
                <a:gd name="connsiteY18" fmla="*/ 56684 h 1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26" h="113244">
                  <a:moveTo>
                    <a:pt x="28990" y="56684"/>
                  </a:moveTo>
                  <a:cubicBezTo>
                    <a:pt x="28957" y="61933"/>
                    <a:pt x="28460" y="67016"/>
                    <a:pt x="27466" y="71998"/>
                  </a:cubicBezTo>
                  <a:cubicBezTo>
                    <a:pt x="26439" y="77015"/>
                    <a:pt x="25014" y="81898"/>
                    <a:pt x="23159" y="86648"/>
                  </a:cubicBezTo>
                  <a:cubicBezTo>
                    <a:pt x="21304" y="91398"/>
                    <a:pt x="19084" y="95983"/>
                    <a:pt x="16566" y="100467"/>
                  </a:cubicBezTo>
                  <a:cubicBezTo>
                    <a:pt x="13981" y="104919"/>
                    <a:pt x="11165" y="109204"/>
                    <a:pt x="8051" y="113290"/>
                  </a:cubicBezTo>
                  <a:lnTo>
                    <a:pt x="464" y="113290"/>
                  </a:lnTo>
                  <a:cubicBezTo>
                    <a:pt x="3180" y="108805"/>
                    <a:pt x="5665" y="104354"/>
                    <a:pt x="7885" y="99903"/>
                  </a:cubicBezTo>
                  <a:cubicBezTo>
                    <a:pt x="10039" y="95451"/>
                    <a:pt x="11861" y="90933"/>
                    <a:pt x="13385" y="86349"/>
                  </a:cubicBezTo>
                  <a:cubicBezTo>
                    <a:pt x="14843" y="81765"/>
                    <a:pt x="16002" y="77048"/>
                    <a:pt x="16831" y="72131"/>
                  </a:cubicBezTo>
                  <a:cubicBezTo>
                    <a:pt x="17626" y="67281"/>
                    <a:pt x="18024" y="62166"/>
                    <a:pt x="18057" y="56817"/>
                  </a:cubicBezTo>
                  <a:cubicBezTo>
                    <a:pt x="18024" y="51801"/>
                    <a:pt x="17626" y="46818"/>
                    <a:pt x="16798" y="41835"/>
                  </a:cubicBezTo>
                  <a:cubicBezTo>
                    <a:pt x="15936" y="36919"/>
                    <a:pt x="14743" y="32036"/>
                    <a:pt x="13219" y="27252"/>
                  </a:cubicBezTo>
                  <a:cubicBezTo>
                    <a:pt x="11695" y="22469"/>
                    <a:pt x="9840" y="17818"/>
                    <a:pt x="7653" y="13234"/>
                  </a:cubicBezTo>
                  <a:cubicBezTo>
                    <a:pt x="5467" y="8716"/>
                    <a:pt x="3048" y="4298"/>
                    <a:pt x="464" y="46"/>
                  </a:cubicBezTo>
                  <a:lnTo>
                    <a:pt x="8051" y="46"/>
                  </a:lnTo>
                  <a:cubicBezTo>
                    <a:pt x="11165" y="4065"/>
                    <a:pt x="14015" y="8317"/>
                    <a:pt x="16632" y="12769"/>
                  </a:cubicBezTo>
                  <a:cubicBezTo>
                    <a:pt x="19216" y="17253"/>
                    <a:pt x="21436" y="21871"/>
                    <a:pt x="23258" y="26654"/>
                  </a:cubicBezTo>
                  <a:cubicBezTo>
                    <a:pt x="25081" y="31471"/>
                    <a:pt x="26472" y="36421"/>
                    <a:pt x="27499" y="41470"/>
                  </a:cubicBezTo>
                  <a:cubicBezTo>
                    <a:pt x="28460" y="46553"/>
                    <a:pt x="28957" y="51635"/>
                    <a:pt x="28990" y="56684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6E0BAC55-86E5-49F0-82BF-E4198E2FAC87}"/>
                </a:ext>
              </a:extLst>
            </p:cNvPr>
            <p:cNvSpPr/>
            <p:nvPr/>
          </p:nvSpPr>
          <p:spPr>
            <a:xfrm>
              <a:off x="802438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07DC6AB7-F9EB-4393-8894-DE2A37BBAC85}"/>
                </a:ext>
              </a:extLst>
            </p:cNvPr>
            <p:cNvSpPr/>
            <p:nvPr/>
          </p:nvSpPr>
          <p:spPr>
            <a:xfrm>
              <a:off x="802438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64E2C67C-6AB9-4502-B72E-373C4DBD7DA6}"/>
                </a:ext>
              </a:extLst>
            </p:cNvPr>
            <p:cNvSpPr/>
            <p:nvPr/>
          </p:nvSpPr>
          <p:spPr>
            <a:xfrm>
              <a:off x="7821020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6B5DF9C2-F54F-4A48-9351-D393B6753104}"/>
                </a:ext>
              </a:extLst>
            </p:cNvPr>
            <p:cNvSpPr/>
            <p:nvPr/>
          </p:nvSpPr>
          <p:spPr>
            <a:xfrm>
              <a:off x="8227748" y="2222715"/>
              <a:ext cx="8481" cy="203899"/>
            </a:xfrm>
            <a:custGeom>
              <a:avLst/>
              <a:gdLst>
                <a:gd name="connsiteX0" fmla="*/ -66 w 8481"/>
                <a:gd name="connsiteY0" fmla="*/ -5 h 203899"/>
                <a:gd name="connsiteX1" fmla="*/ -66 w 8481"/>
                <a:gd name="connsiteY1" fmla="*/ 203894 h 2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1" h="203899">
                  <a:moveTo>
                    <a:pt x="-66" y="-5"/>
                  </a:moveTo>
                  <a:lnTo>
                    <a:pt x="-66" y="203894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698F84C7-8553-40BD-94F8-7DB5DB305C3E}"/>
                </a:ext>
              </a:extLst>
            </p:cNvPr>
            <p:cNvSpPr/>
            <p:nvPr/>
          </p:nvSpPr>
          <p:spPr>
            <a:xfrm>
              <a:off x="8431112" y="2018815"/>
              <a:ext cx="203330" cy="8504"/>
            </a:xfrm>
            <a:custGeom>
              <a:avLst/>
              <a:gdLst>
                <a:gd name="connsiteX0" fmla="*/ -66 w 203330"/>
                <a:gd name="connsiteY0" fmla="*/ -5 h 8504"/>
                <a:gd name="connsiteX1" fmla="*/ 203265 w 203330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30" h="8504">
                  <a:moveTo>
                    <a:pt x="-66" y="-5"/>
                  </a:moveTo>
                  <a:lnTo>
                    <a:pt x="203265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5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8080775" y="1954471"/>
              <a:ext cx="233746" cy="121748"/>
              <a:chOff x="8080775" y="1954471"/>
              <a:chExt cx="233746" cy="121748"/>
            </a:xfrm>
            <a:solidFill>
              <a:srgbClr val="000000"/>
            </a:solidFill>
          </p:grpSpPr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FA84C81D-27B2-4357-BA06-EF643C561F2D}"/>
                  </a:ext>
                </a:extLst>
              </p:cNvPr>
              <p:cNvSpPr/>
              <p:nvPr/>
            </p:nvSpPr>
            <p:spPr>
              <a:xfrm>
                <a:off x="8080775" y="1954471"/>
                <a:ext cx="113642" cy="121748"/>
              </a:xfrm>
              <a:custGeom>
                <a:avLst/>
                <a:gdLst>
                  <a:gd name="connsiteX0" fmla="*/ 522 w 113642"/>
                  <a:gd name="connsiteY0" fmla="*/ 121790 h 121748"/>
                  <a:gd name="connsiteX1" fmla="*/ 47172 w 113642"/>
                  <a:gd name="connsiteY1" fmla="*/ 42 h 121748"/>
                  <a:gd name="connsiteX2" fmla="*/ 64467 w 113642"/>
                  <a:gd name="connsiteY2" fmla="*/ 42 h 121748"/>
                  <a:gd name="connsiteX3" fmla="*/ 114165 w 113642"/>
                  <a:gd name="connsiteY3" fmla="*/ 121790 h 121748"/>
                  <a:gd name="connsiteX4" fmla="*/ 95876 w 113642"/>
                  <a:gd name="connsiteY4" fmla="*/ 121790 h 121748"/>
                  <a:gd name="connsiteX5" fmla="*/ 81696 w 113642"/>
                  <a:gd name="connsiteY5" fmla="*/ 84917 h 121748"/>
                  <a:gd name="connsiteX6" fmla="*/ 30937 w 113642"/>
                  <a:gd name="connsiteY6" fmla="*/ 84917 h 121748"/>
                  <a:gd name="connsiteX7" fmla="*/ 17618 w 113642"/>
                  <a:gd name="connsiteY7" fmla="*/ 121790 h 121748"/>
                  <a:gd name="connsiteX8" fmla="*/ 35576 w 113642"/>
                  <a:gd name="connsiteY8" fmla="*/ 71796 h 121748"/>
                  <a:gd name="connsiteX9" fmla="*/ 76726 w 113642"/>
                  <a:gd name="connsiteY9" fmla="*/ 71796 h 121748"/>
                  <a:gd name="connsiteX10" fmla="*/ 64069 w 113642"/>
                  <a:gd name="connsiteY10" fmla="*/ 38078 h 121748"/>
                  <a:gd name="connsiteX11" fmla="*/ 55455 w 113642"/>
                  <a:gd name="connsiteY11" fmla="*/ 12832 h 121748"/>
                  <a:gd name="connsiteX12" fmla="*/ 48895 w 113642"/>
                  <a:gd name="connsiteY12" fmla="*/ 36085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642" h="121748">
                    <a:moveTo>
                      <a:pt x="522" y="121790"/>
                    </a:moveTo>
                    <a:lnTo>
                      <a:pt x="47172" y="42"/>
                    </a:lnTo>
                    <a:lnTo>
                      <a:pt x="64467" y="42"/>
                    </a:lnTo>
                    <a:lnTo>
                      <a:pt x="114165" y="121790"/>
                    </a:lnTo>
                    <a:lnTo>
                      <a:pt x="95876" y="121790"/>
                    </a:lnTo>
                    <a:lnTo>
                      <a:pt x="81696" y="84917"/>
                    </a:lnTo>
                    <a:lnTo>
                      <a:pt x="30937" y="84917"/>
                    </a:lnTo>
                    <a:lnTo>
                      <a:pt x="17618" y="121790"/>
                    </a:lnTo>
                    <a:close/>
                    <a:moveTo>
                      <a:pt x="35576" y="71796"/>
                    </a:moveTo>
                    <a:lnTo>
                      <a:pt x="76726" y="71796"/>
                    </a:lnTo>
                    <a:lnTo>
                      <a:pt x="64069" y="38078"/>
                    </a:lnTo>
                    <a:cubicBezTo>
                      <a:pt x="60160" y="27847"/>
                      <a:pt x="57310" y="19442"/>
                      <a:pt x="55455" y="12832"/>
                    </a:cubicBezTo>
                    <a:cubicBezTo>
                      <a:pt x="53898" y="20638"/>
                      <a:pt x="51711" y="28378"/>
                      <a:pt x="48895" y="360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EF4CCBC6-EF82-4B26-A62F-DB4A0F3E832C}"/>
                  </a:ext>
                </a:extLst>
              </p:cNvPr>
              <p:cNvSpPr/>
              <p:nvPr/>
            </p:nvSpPr>
            <p:spPr>
              <a:xfrm>
                <a:off x="8207505" y="1954471"/>
                <a:ext cx="107016" cy="121748"/>
              </a:xfrm>
              <a:custGeom>
                <a:avLst/>
                <a:gdLst>
                  <a:gd name="connsiteX0" fmla="*/ 536 w 107016"/>
                  <a:gd name="connsiteY0" fmla="*/ 121790 h 121748"/>
                  <a:gd name="connsiteX1" fmla="*/ 536 w 107016"/>
                  <a:gd name="connsiteY1" fmla="*/ 42 h 121748"/>
                  <a:gd name="connsiteX2" fmla="*/ 54408 w 107016"/>
                  <a:gd name="connsiteY2" fmla="*/ 42 h 121748"/>
                  <a:gd name="connsiteX3" fmla="*/ 79091 w 107016"/>
                  <a:gd name="connsiteY3" fmla="*/ 3331 h 121748"/>
                  <a:gd name="connsiteX4" fmla="*/ 92576 w 107016"/>
                  <a:gd name="connsiteY4" fmla="*/ 14891 h 121748"/>
                  <a:gd name="connsiteX5" fmla="*/ 97612 w 107016"/>
                  <a:gd name="connsiteY5" fmla="*/ 33261 h 121748"/>
                  <a:gd name="connsiteX6" fmla="*/ 89263 w 107016"/>
                  <a:gd name="connsiteY6" fmla="*/ 55120 h 121748"/>
                  <a:gd name="connsiteX7" fmla="*/ 63420 w 107016"/>
                  <a:gd name="connsiteY7" fmla="*/ 66381 h 121748"/>
                  <a:gd name="connsiteX8" fmla="*/ 73095 w 107016"/>
                  <a:gd name="connsiteY8" fmla="*/ 72460 h 121748"/>
                  <a:gd name="connsiteX9" fmla="*/ 86447 w 107016"/>
                  <a:gd name="connsiteY9" fmla="*/ 88638 h 121748"/>
                  <a:gd name="connsiteX10" fmla="*/ 107552 w 107016"/>
                  <a:gd name="connsiteY10" fmla="*/ 121790 h 121748"/>
                  <a:gd name="connsiteX11" fmla="*/ 87341 w 107016"/>
                  <a:gd name="connsiteY11" fmla="*/ 121790 h 121748"/>
                  <a:gd name="connsiteX12" fmla="*/ 71305 w 107016"/>
                  <a:gd name="connsiteY12" fmla="*/ 96477 h 121748"/>
                  <a:gd name="connsiteX13" fmla="*/ 59676 w 107016"/>
                  <a:gd name="connsiteY13" fmla="*/ 79702 h 121748"/>
                  <a:gd name="connsiteX14" fmla="*/ 51526 w 107016"/>
                  <a:gd name="connsiteY14" fmla="*/ 71563 h 121748"/>
                  <a:gd name="connsiteX15" fmla="*/ 44203 w 107016"/>
                  <a:gd name="connsiteY15" fmla="*/ 68308 h 121748"/>
                  <a:gd name="connsiteX16" fmla="*/ 35258 w 107016"/>
                  <a:gd name="connsiteY16" fmla="*/ 67710 h 121748"/>
                  <a:gd name="connsiteX17" fmla="*/ 16638 w 107016"/>
                  <a:gd name="connsiteY17" fmla="*/ 67710 h 121748"/>
                  <a:gd name="connsiteX18" fmla="*/ 16638 w 107016"/>
                  <a:gd name="connsiteY18" fmla="*/ 121790 h 121748"/>
                  <a:gd name="connsiteX19" fmla="*/ 16638 w 107016"/>
                  <a:gd name="connsiteY19" fmla="*/ 53758 h 121748"/>
                  <a:gd name="connsiteX20" fmla="*/ 51161 w 107016"/>
                  <a:gd name="connsiteY20" fmla="*/ 53758 h 121748"/>
                  <a:gd name="connsiteX21" fmla="*/ 68390 w 107016"/>
                  <a:gd name="connsiteY21" fmla="*/ 51499 h 121748"/>
                  <a:gd name="connsiteX22" fmla="*/ 77832 w 107016"/>
                  <a:gd name="connsiteY22" fmla="*/ 44191 h 121748"/>
                  <a:gd name="connsiteX23" fmla="*/ 81046 w 107016"/>
                  <a:gd name="connsiteY23" fmla="*/ 33261 h 121748"/>
                  <a:gd name="connsiteX24" fmla="*/ 74784 w 107016"/>
                  <a:gd name="connsiteY24" fmla="*/ 19077 h 121748"/>
                  <a:gd name="connsiteX25" fmla="*/ 55071 w 107016"/>
                  <a:gd name="connsiteY25" fmla="*/ 13496 h 121748"/>
                  <a:gd name="connsiteX26" fmla="*/ 16638 w 107016"/>
                  <a:gd name="connsiteY26" fmla="*/ 13496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016" h="121748">
                    <a:moveTo>
                      <a:pt x="536" y="121790"/>
                    </a:moveTo>
                    <a:lnTo>
                      <a:pt x="536" y="42"/>
                    </a:lnTo>
                    <a:lnTo>
                      <a:pt x="54408" y="42"/>
                    </a:lnTo>
                    <a:cubicBezTo>
                      <a:pt x="65209" y="75"/>
                      <a:pt x="73426" y="1172"/>
                      <a:pt x="79091" y="3331"/>
                    </a:cubicBezTo>
                    <a:cubicBezTo>
                      <a:pt x="84691" y="5523"/>
                      <a:pt x="89197" y="9377"/>
                      <a:pt x="92576" y="14891"/>
                    </a:cubicBezTo>
                    <a:cubicBezTo>
                      <a:pt x="95922" y="20472"/>
                      <a:pt x="97579" y="26584"/>
                      <a:pt x="97612" y="33261"/>
                    </a:cubicBezTo>
                    <a:cubicBezTo>
                      <a:pt x="97579" y="41932"/>
                      <a:pt x="94796" y="49207"/>
                      <a:pt x="89263" y="55120"/>
                    </a:cubicBezTo>
                    <a:cubicBezTo>
                      <a:pt x="83664" y="61033"/>
                      <a:pt x="75049" y="64786"/>
                      <a:pt x="63420" y="66381"/>
                    </a:cubicBezTo>
                    <a:cubicBezTo>
                      <a:pt x="67628" y="68440"/>
                      <a:pt x="70875" y="70467"/>
                      <a:pt x="73095" y="72460"/>
                    </a:cubicBezTo>
                    <a:cubicBezTo>
                      <a:pt x="77799" y="76778"/>
                      <a:pt x="82239" y="82193"/>
                      <a:pt x="86447" y="88638"/>
                    </a:cubicBezTo>
                    <a:lnTo>
                      <a:pt x="107552" y="121790"/>
                    </a:lnTo>
                    <a:lnTo>
                      <a:pt x="87341" y="121790"/>
                    </a:lnTo>
                    <a:lnTo>
                      <a:pt x="71305" y="96477"/>
                    </a:lnTo>
                    <a:cubicBezTo>
                      <a:pt x="66601" y="89169"/>
                      <a:pt x="62724" y="83588"/>
                      <a:pt x="59676" y="79702"/>
                    </a:cubicBezTo>
                    <a:cubicBezTo>
                      <a:pt x="56628" y="75848"/>
                      <a:pt x="53911" y="73124"/>
                      <a:pt x="51526" y="71563"/>
                    </a:cubicBezTo>
                    <a:cubicBezTo>
                      <a:pt x="49107" y="70035"/>
                      <a:pt x="46655" y="68972"/>
                      <a:pt x="44203" y="68308"/>
                    </a:cubicBezTo>
                    <a:cubicBezTo>
                      <a:pt x="42381" y="67942"/>
                      <a:pt x="39399" y="67743"/>
                      <a:pt x="35258" y="67710"/>
                    </a:cubicBezTo>
                    <a:lnTo>
                      <a:pt x="16638" y="67710"/>
                    </a:lnTo>
                    <a:lnTo>
                      <a:pt x="16638" y="121790"/>
                    </a:lnTo>
                    <a:close/>
                    <a:moveTo>
                      <a:pt x="16638" y="53758"/>
                    </a:moveTo>
                    <a:lnTo>
                      <a:pt x="51161" y="53758"/>
                    </a:lnTo>
                    <a:cubicBezTo>
                      <a:pt x="58483" y="53791"/>
                      <a:pt x="64215" y="53027"/>
                      <a:pt x="68390" y="51499"/>
                    </a:cubicBezTo>
                    <a:cubicBezTo>
                      <a:pt x="72498" y="50004"/>
                      <a:pt x="75646" y="47579"/>
                      <a:pt x="77832" y="44191"/>
                    </a:cubicBezTo>
                    <a:cubicBezTo>
                      <a:pt x="79953" y="40869"/>
                      <a:pt x="81046" y="37214"/>
                      <a:pt x="81046" y="33261"/>
                    </a:cubicBezTo>
                    <a:cubicBezTo>
                      <a:pt x="81046" y="27514"/>
                      <a:pt x="78959" y="22797"/>
                      <a:pt x="74784" y="19077"/>
                    </a:cubicBezTo>
                    <a:cubicBezTo>
                      <a:pt x="70610" y="15389"/>
                      <a:pt x="64016" y="13529"/>
                      <a:pt x="55071" y="13496"/>
                    </a:cubicBezTo>
                    <a:lnTo>
                      <a:pt x="16638" y="13496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8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8324676" y="2019547"/>
              <a:ext cx="37223" cy="111848"/>
              <a:chOff x="8324676" y="2019547"/>
              <a:chExt cx="37223" cy="111848"/>
            </a:xfrm>
            <a:solidFill>
              <a:srgbClr val="000000"/>
            </a:solidFill>
          </p:grpSpPr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85C61482-A226-4F3A-84FB-A8D30057CF36}"/>
                  </a:ext>
                </a:extLst>
              </p:cNvPr>
              <p:cNvSpPr/>
              <p:nvPr/>
            </p:nvSpPr>
            <p:spPr>
              <a:xfrm>
                <a:off x="8324676" y="2019547"/>
                <a:ext cx="10602" cy="86436"/>
              </a:xfrm>
              <a:custGeom>
                <a:avLst/>
                <a:gdLst>
                  <a:gd name="connsiteX0" fmla="*/ 550 w 10602"/>
                  <a:gd name="connsiteY0" fmla="*/ 12237 h 86436"/>
                  <a:gd name="connsiteX1" fmla="*/ 550 w 10602"/>
                  <a:gd name="connsiteY1" fmla="*/ 46 h 86436"/>
                  <a:gd name="connsiteX2" fmla="*/ 11152 w 10602"/>
                  <a:gd name="connsiteY2" fmla="*/ 46 h 86436"/>
                  <a:gd name="connsiteX3" fmla="*/ 11152 w 10602"/>
                  <a:gd name="connsiteY3" fmla="*/ 12237 h 86436"/>
                  <a:gd name="connsiteX4" fmla="*/ 550 w 10602"/>
                  <a:gd name="connsiteY4" fmla="*/ 86482 h 86436"/>
                  <a:gd name="connsiteX5" fmla="*/ 550 w 10602"/>
                  <a:gd name="connsiteY5" fmla="*/ 23864 h 86436"/>
                  <a:gd name="connsiteX6" fmla="*/ 11152 w 10602"/>
                  <a:gd name="connsiteY6" fmla="*/ 23864 h 86436"/>
                  <a:gd name="connsiteX7" fmla="*/ 11152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550" y="12237"/>
                    </a:moveTo>
                    <a:lnTo>
                      <a:pt x="550" y="46"/>
                    </a:lnTo>
                    <a:lnTo>
                      <a:pt x="11152" y="46"/>
                    </a:lnTo>
                    <a:lnTo>
                      <a:pt x="11152" y="12237"/>
                    </a:lnTo>
                    <a:close/>
                    <a:moveTo>
                      <a:pt x="550" y="86482"/>
                    </a:moveTo>
                    <a:lnTo>
                      <a:pt x="550" y="23864"/>
                    </a:lnTo>
                    <a:lnTo>
                      <a:pt x="11152" y="23864"/>
                    </a:lnTo>
                    <a:lnTo>
                      <a:pt x="11152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9B2ABA4D-2DEB-4147-A766-C227EFE9943C}"/>
                  </a:ext>
                </a:extLst>
              </p:cNvPr>
              <p:cNvSpPr/>
              <p:nvPr/>
            </p:nvSpPr>
            <p:spPr>
              <a:xfrm>
                <a:off x="8337912" y="2019547"/>
                <a:ext cx="23987" cy="111848"/>
              </a:xfrm>
              <a:custGeom>
                <a:avLst/>
                <a:gdLst>
                  <a:gd name="connsiteX0" fmla="*/ 13972 w 23987"/>
                  <a:gd name="connsiteY0" fmla="*/ 12370 h 111848"/>
                  <a:gd name="connsiteX1" fmla="*/ 13972 w 23987"/>
                  <a:gd name="connsiteY1" fmla="*/ 46 h 111848"/>
                  <a:gd name="connsiteX2" fmla="*/ 24541 w 23987"/>
                  <a:gd name="connsiteY2" fmla="*/ 46 h 111848"/>
                  <a:gd name="connsiteX3" fmla="*/ 24541 w 23987"/>
                  <a:gd name="connsiteY3" fmla="*/ 12370 h 111848"/>
                  <a:gd name="connsiteX4" fmla="*/ 553 w 23987"/>
                  <a:gd name="connsiteY4" fmla="*/ 110765 h 111848"/>
                  <a:gd name="connsiteX5" fmla="*/ 2574 w 23987"/>
                  <a:gd name="connsiteY5" fmla="*/ 101763 h 111848"/>
                  <a:gd name="connsiteX6" fmla="*/ 7544 w 23987"/>
                  <a:gd name="connsiteY6" fmla="*/ 102593 h 111848"/>
                  <a:gd name="connsiteX7" fmla="*/ 12381 w 23987"/>
                  <a:gd name="connsiteY7" fmla="*/ 100434 h 111848"/>
                  <a:gd name="connsiteX8" fmla="*/ 13972 w 23987"/>
                  <a:gd name="connsiteY8" fmla="*/ 89671 h 111848"/>
                  <a:gd name="connsiteX9" fmla="*/ 13972 w 23987"/>
                  <a:gd name="connsiteY9" fmla="*/ 23864 h 111848"/>
                  <a:gd name="connsiteX10" fmla="*/ 24541 w 23987"/>
                  <a:gd name="connsiteY10" fmla="*/ 23864 h 111848"/>
                  <a:gd name="connsiteX11" fmla="*/ 24541 w 23987"/>
                  <a:gd name="connsiteY11" fmla="*/ 89904 h 111848"/>
                  <a:gd name="connsiteX12" fmla="*/ 21559 w 23987"/>
                  <a:gd name="connsiteY12" fmla="*/ 105982 h 111848"/>
                  <a:gd name="connsiteX13" fmla="*/ 8836 w 23987"/>
                  <a:gd name="connsiteY13" fmla="*/ 111895 h 111848"/>
                  <a:gd name="connsiteX14" fmla="*/ 553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972" y="12370"/>
                    </a:moveTo>
                    <a:lnTo>
                      <a:pt x="13972" y="46"/>
                    </a:lnTo>
                    <a:lnTo>
                      <a:pt x="24541" y="46"/>
                    </a:lnTo>
                    <a:lnTo>
                      <a:pt x="24541" y="12370"/>
                    </a:lnTo>
                    <a:close/>
                    <a:moveTo>
                      <a:pt x="553" y="110765"/>
                    </a:moveTo>
                    <a:lnTo>
                      <a:pt x="2574" y="101763"/>
                    </a:lnTo>
                    <a:cubicBezTo>
                      <a:pt x="4695" y="102294"/>
                      <a:pt x="6318" y="102560"/>
                      <a:pt x="7544" y="102593"/>
                    </a:cubicBezTo>
                    <a:cubicBezTo>
                      <a:pt x="9664" y="102560"/>
                      <a:pt x="11288" y="101862"/>
                      <a:pt x="12381" y="100434"/>
                    </a:cubicBezTo>
                    <a:cubicBezTo>
                      <a:pt x="13408" y="98972"/>
                      <a:pt x="13938" y="95385"/>
                      <a:pt x="13972" y="89671"/>
                    </a:cubicBezTo>
                    <a:lnTo>
                      <a:pt x="13972" y="23864"/>
                    </a:lnTo>
                    <a:lnTo>
                      <a:pt x="24541" y="23864"/>
                    </a:lnTo>
                    <a:lnTo>
                      <a:pt x="24541" y="89904"/>
                    </a:lnTo>
                    <a:cubicBezTo>
                      <a:pt x="24508" y="97577"/>
                      <a:pt x="23514" y="102925"/>
                      <a:pt x="21559" y="105982"/>
                    </a:cubicBezTo>
                    <a:cubicBezTo>
                      <a:pt x="18974" y="109902"/>
                      <a:pt x="14734" y="111895"/>
                      <a:pt x="8836" y="111895"/>
                    </a:cubicBezTo>
                    <a:cubicBezTo>
                      <a:pt x="5987" y="111895"/>
                      <a:pt x="3270" y="111496"/>
                      <a:pt x="553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3" name="图形 131">
            <a:extLst>
              <a:ext uri="{FF2B5EF4-FFF2-40B4-BE49-F238E27FC236}">
                <a16:creationId xmlns:a16="http://schemas.microsoft.com/office/drawing/2014/main" id="{9D1574F9-F666-422A-9019-4662A2CF3E4A}"/>
              </a:ext>
            </a:extLst>
          </p:cNvPr>
          <p:cNvGrpSpPr/>
          <p:nvPr/>
        </p:nvGrpSpPr>
        <p:grpSpPr>
          <a:xfrm>
            <a:off x="3384101" y="5236705"/>
            <a:ext cx="2946529" cy="1484771"/>
            <a:chOff x="3697583" y="5243958"/>
            <a:chExt cx="2946529" cy="1484771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69D5EC77-0D2D-4B02-8EB1-66DEFC048D9C}"/>
                </a:ext>
              </a:extLst>
            </p:cNvPr>
            <p:cNvSpPr/>
            <p:nvPr/>
          </p:nvSpPr>
          <p:spPr>
            <a:xfrm>
              <a:off x="3697583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solidFill>
              <a:srgbClr val="FFFFFF"/>
            </a:solidFill>
            <a:ln w="740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5E65DE9A-818F-4DB3-9E02-73D201BDB6AE}"/>
                </a:ext>
              </a:extLst>
            </p:cNvPr>
            <p:cNvSpPr/>
            <p:nvPr/>
          </p:nvSpPr>
          <p:spPr>
            <a:xfrm>
              <a:off x="3697583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05F83944-B63E-4AF3-89F7-E4104D955964}"/>
                </a:ext>
              </a:extLst>
            </p:cNvPr>
            <p:cNvSpPr/>
            <p:nvPr/>
          </p:nvSpPr>
          <p:spPr>
            <a:xfrm>
              <a:off x="3944886" y="6357544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B276AD5A-E11B-425D-BE64-7EC32461855F}"/>
                </a:ext>
              </a:extLst>
            </p:cNvPr>
            <p:cNvSpPr/>
            <p:nvPr/>
          </p:nvSpPr>
          <p:spPr>
            <a:xfrm>
              <a:off x="3944886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7C735655-4835-4978-8BB9-FD18495C8DB0}"/>
                </a:ext>
              </a:extLst>
            </p:cNvPr>
            <p:cNvSpPr/>
            <p:nvPr/>
          </p:nvSpPr>
          <p:spPr>
            <a:xfrm>
              <a:off x="3944886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9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3746146" y="5818237"/>
              <a:ext cx="116584" cy="79581"/>
              <a:chOff x="3746146" y="5818237"/>
              <a:chExt cx="116584" cy="79581"/>
            </a:xfrm>
            <a:solidFill>
              <a:srgbClr val="000000"/>
            </a:solidFill>
          </p:grpSpPr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2B61481A-DCCC-48DB-A0B6-65C19FB41CFA}"/>
                  </a:ext>
                </a:extLst>
              </p:cNvPr>
              <p:cNvSpPr/>
              <p:nvPr/>
            </p:nvSpPr>
            <p:spPr>
              <a:xfrm>
                <a:off x="3746146" y="5818237"/>
                <a:ext cx="53638" cy="79581"/>
              </a:xfrm>
              <a:custGeom>
                <a:avLst/>
                <a:gdLst>
                  <a:gd name="connsiteX0" fmla="*/ 13 w 53638"/>
                  <a:gd name="connsiteY0" fmla="*/ 79677 h 79581"/>
                  <a:gd name="connsiteX1" fmla="*/ 13 w 53638"/>
                  <a:gd name="connsiteY1" fmla="*/ 96 h 79581"/>
                  <a:gd name="connsiteX2" fmla="*/ 53651 w 53638"/>
                  <a:gd name="connsiteY2" fmla="*/ 96 h 79581"/>
                  <a:gd name="connsiteX3" fmla="*/ 53651 w 53638"/>
                  <a:gd name="connsiteY3" fmla="*/ 9504 h 79581"/>
                  <a:gd name="connsiteX4" fmla="*/ 10544 w 53638"/>
                  <a:gd name="connsiteY4" fmla="*/ 9504 h 79581"/>
                  <a:gd name="connsiteX5" fmla="*/ 10544 w 53638"/>
                  <a:gd name="connsiteY5" fmla="*/ 34140 h 79581"/>
                  <a:gd name="connsiteX6" fmla="*/ 47865 w 53638"/>
                  <a:gd name="connsiteY6" fmla="*/ 34140 h 79581"/>
                  <a:gd name="connsiteX7" fmla="*/ 47865 w 53638"/>
                  <a:gd name="connsiteY7" fmla="*/ 43520 h 79581"/>
                  <a:gd name="connsiteX8" fmla="*/ 10544 w 53638"/>
                  <a:gd name="connsiteY8" fmla="*/ 43520 h 79581"/>
                  <a:gd name="connsiteX9" fmla="*/ 10544 w 53638"/>
                  <a:gd name="connsiteY9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38" h="79581">
                    <a:moveTo>
                      <a:pt x="13" y="79677"/>
                    </a:moveTo>
                    <a:lnTo>
                      <a:pt x="13" y="96"/>
                    </a:lnTo>
                    <a:lnTo>
                      <a:pt x="53651" y="96"/>
                    </a:lnTo>
                    <a:lnTo>
                      <a:pt x="53651" y="9504"/>
                    </a:lnTo>
                    <a:lnTo>
                      <a:pt x="10544" y="9504"/>
                    </a:lnTo>
                    <a:lnTo>
                      <a:pt x="10544" y="34140"/>
                    </a:lnTo>
                    <a:lnTo>
                      <a:pt x="47865" y="34140"/>
                    </a:lnTo>
                    <a:lnTo>
                      <a:pt x="47865" y="43520"/>
                    </a:lnTo>
                    <a:lnTo>
                      <a:pt x="10544" y="43520"/>
                    </a:lnTo>
                    <a:lnTo>
                      <a:pt x="10544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AF3424B5-3EEA-4A42-A1D6-1DB73060A3E2}"/>
                  </a:ext>
                </a:extLst>
              </p:cNvPr>
              <p:cNvSpPr/>
              <p:nvPr/>
            </p:nvSpPr>
            <p:spPr>
              <a:xfrm>
                <a:off x="3813028" y="5818237"/>
                <a:ext cx="49703" cy="79581"/>
              </a:xfrm>
              <a:custGeom>
                <a:avLst/>
                <a:gdLst>
                  <a:gd name="connsiteX0" fmla="*/ 22 w 49703"/>
                  <a:gd name="connsiteY0" fmla="*/ 79677 h 79581"/>
                  <a:gd name="connsiteX1" fmla="*/ 22 w 49703"/>
                  <a:gd name="connsiteY1" fmla="*/ 96 h 79581"/>
                  <a:gd name="connsiteX2" fmla="*/ 10553 w 49703"/>
                  <a:gd name="connsiteY2" fmla="*/ 96 h 79581"/>
                  <a:gd name="connsiteX3" fmla="*/ 10553 w 49703"/>
                  <a:gd name="connsiteY3" fmla="*/ 70298 h 79581"/>
                  <a:gd name="connsiteX4" fmla="*/ 49726 w 49703"/>
                  <a:gd name="connsiteY4" fmla="*/ 70298 h 79581"/>
                  <a:gd name="connsiteX5" fmla="*/ 49726 w 49703"/>
                  <a:gd name="connsiteY5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03" h="79581">
                    <a:moveTo>
                      <a:pt x="22" y="79677"/>
                    </a:moveTo>
                    <a:lnTo>
                      <a:pt x="22" y="96"/>
                    </a:lnTo>
                    <a:lnTo>
                      <a:pt x="10553" y="96"/>
                    </a:lnTo>
                    <a:lnTo>
                      <a:pt x="10553" y="70298"/>
                    </a:lnTo>
                    <a:lnTo>
                      <a:pt x="49726" y="70298"/>
                    </a:lnTo>
                    <a:lnTo>
                      <a:pt x="49726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2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3871924" y="5859837"/>
              <a:ext cx="24381" cy="73125"/>
              <a:chOff x="3871924" y="5859837"/>
              <a:chExt cx="24381" cy="73125"/>
            </a:xfrm>
            <a:solidFill>
              <a:srgbClr val="000000"/>
            </a:solidFill>
          </p:grpSpPr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4148F52B-773B-4EF9-85F9-006F48655596}"/>
                  </a:ext>
                </a:extLst>
              </p:cNvPr>
              <p:cNvSpPr/>
              <p:nvPr/>
            </p:nvSpPr>
            <p:spPr>
              <a:xfrm>
                <a:off x="3871924" y="5859837"/>
                <a:ext cx="6943" cy="56508"/>
              </a:xfrm>
              <a:custGeom>
                <a:avLst/>
                <a:gdLst>
                  <a:gd name="connsiteX0" fmla="*/ 31 w 6943"/>
                  <a:gd name="connsiteY0" fmla="*/ 8088 h 56508"/>
                  <a:gd name="connsiteX1" fmla="*/ 31 w 6943"/>
                  <a:gd name="connsiteY1" fmla="*/ 98 h 56508"/>
                  <a:gd name="connsiteX2" fmla="*/ 6974 w 6943"/>
                  <a:gd name="connsiteY2" fmla="*/ 98 h 56508"/>
                  <a:gd name="connsiteX3" fmla="*/ 6974 w 6943"/>
                  <a:gd name="connsiteY3" fmla="*/ 8088 h 56508"/>
                  <a:gd name="connsiteX4" fmla="*/ 31 w 6943"/>
                  <a:gd name="connsiteY4" fmla="*/ 56607 h 56508"/>
                  <a:gd name="connsiteX5" fmla="*/ 31 w 6943"/>
                  <a:gd name="connsiteY5" fmla="*/ 15673 h 56508"/>
                  <a:gd name="connsiteX6" fmla="*/ 6974 w 6943"/>
                  <a:gd name="connsiteY6" fmla="*/ 15673 h 56508"/>
                  <a:gd name="connsiteX7" fmla="*/ 6974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31" y="8088"/>
                    </a:moveTo>
                    <a:lnTo>
                      <a:pt x="31" y="98"/>
                    </a:lnTo>
                    <a:lnTo>
                      <a:pt x="6974" y="98"/>
                    </a:lnTo>
                    <a:lnTo>
                      <a:pt x="6974" y="8088"/>
                    </a:lnTo>
                    <a:close/>
                    <a:moveTo>
                      <a:pt x="31" y="56607"/>
                    </a:moveTo>
                    <a:lnTo>
                      <a:pt x="31" y="15673"/>
                    </a:lnTo>
                    <a:lnTo>
                      <a:pt x="6974" y="15673"/>
                    </a:lnTo>
                    <a:lnTo>
                      <a:pt x="6974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95771B22-5DC5-4E90-A3BB-728EE0441BEF}"/>
                  </a:ext>
                </a:extLst>
              </p:cNvPr>
              <p:cNvSpPr/>
              <p:nvPr/>
            </p:nvSpPr>
            <p:spPr>
              <a:xfrm>
                <a:off x="3880596" y="5859837"/>
                <a:ext cx="15709" cy="73125"/>
              </a:xfrm>
              <a:custGeom>
                <a:avLst/>
                <a:gdLst>
                  <a:gd name="connsiteX0" fmla="*/ 8799 w 15709"/>
                  <a:gd name="connsiteY0" fmla="*/ 8175 h 73125"/>
                  <a:gd name="connsiteX1" fmla="*/ 8799 w 15709"/>
                  <a:gd name="connsiteY1" fmla="*/ 98 h 73125"/>
                  <a:gd name="connsiteX2" fmla="*/ 15743 w 15709"/>
                  <a:gd name="connsiteY2" fmla="*/ 98 h 73125"/>
                  <a:gd name="connsiteX3" fmla="*/ 15743 w 15709"/>
                  <a:gd name="connsiteY3" fmla="*/ 8175 h 73125"/>
                  <a:gd name="connsiteX4" fmla="*/ 33 w 15709"/>
                  <a:gd name="connsiteY4" fmla="*/ 72471 h 73125"/>
                  <a:gd name="connsiteX5" fmla="*/ 1335 w 15709"/>
                  <a:gd name="connsiteY5" fmla="*/ 66595 h 73125"/>
                  <a:gd name="connsiteX6" fmla="*/ 4604 w 15709"/>
                  <a:gd name="connsiteY6" fmla="*/ 67116 h 73125"/>
                  <a:gd name="connsiteX7" fmla="*/ 7758 w 15709"/>
                  <a:gd name="connsiteY7" fmla="*/ 65697 h 73125"/>
                  <a:gd name="connsiteX8" fmla="*/ 8799 w 15709"/>
                  <a:gd name="connsiteY8" fmla="*/ 58691 h 73125"/>
                  <a:gd name="connsiteX9" fmla="*/ 8799 w 15709"/>
                  <a:gd name="connsiteY9" fmla="*/ 15673 h 73125"/>
                  <a:gd name="connsiteX10" fmla="*/ 15743 w 15709"/>
                  <a:gd name="connsiteY10" fmla="*/ 15673 h 73125"/>
                  <a:gd name="connsiteX11" fmla="*/ 15743 w 15709"/>
                  <a:gd name="connsiteY11" fmla="*/ 58836 h 73125"/>
                  <a:gd name="connsiteX12" fmla="*/ 13775 w 15709"/>
                  <a:gd name="connsiteY12" fmla="*/ 69374 h 73125"/>
                  <a:gd name="connsiteX13" fmla="*/ 5472 w 15709"/>
                  <a:gd name="connsiteY13" fmla="*/ 73224 h 73125"/>
                  <a:gd name="connsiteX14" fmla="*/ 33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799" y="8175"/>
                    </a:moveTo>
                    <a:lnTo>
                      <a:pt x="8799" y="98"/>
                    </a:lnTo>
                    <a:lnTo>
                      <a:pt x="15743" y="98"/>
                    </a:lnTo>
                    <a:lnTo>
                      <a:pt x="15743" y="8175"/>
                    </a:lnTo>
                    <a:close/>
                    <a:moveTo>
                      <a:pt x="33" y="72471"/>
                    </a:moveTo>
                    <a:lnTo>
                      <a:pt x="1335" y="66595"/>
                    </a:lnTo>
                    <a:cubicBezTo>
                      <a:pt x="2753" y="66942"/>
                      <a:pt x="3823" y="67116"/>
                      <a:pt x="4604" y="67116"/>
                    </a:cubicBezTo>
                    <a:cubicBezTo>
                      <a:pt x="5993" y="67116"/>
                      <a:pt x="7035" y="66623"/>
                      <a:pt x="7758" y="65697"/>
                    </a:cubicBezTo>
                    <a:cubicBezTo>
                      <a:pt x="8423" y="64742"/>
                      <a:pt x="8770" y="62426"/>
                      <a:pt x="8799" y="58691"/>
                    </a:cubicBezTo>
                    <a:lnTo>
                      <a:pt x="8799" y="15673"/>
                    </a:lnTo>
                    <a:lnTo>
                      <a:pt x="15743" y="15673"/>
                    </a:lnTo>
                    <a:lnTo>
                      <a:pt x="15743" y="58836"/>
                    </a:lnTo>
                    <a:cubicBezTo>
                      <a:pt x="15714" y="63844"/>
                      <a:pt x="15048" y="67376"/>
                      <a:pt x="13775" y="69374"/>
                    </a:cubicBezTo>
                    <a:cubicBezTo>
                      <a:pt x="12097" y="71921"/>
                      <a:pt x="9349" y="73195"/>
                      <a:pt x="5472" y="73224"/>
                    </a:cubicBezTo>
                    <a:cubicBezTo>
                      <a:pt x="3592" y="73195"/>
                      <a:pt x="1798" y="72934"/>
                      <a:pt x="33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674247F4-1CBB-477F-951D-31A4FE6FC12B}"/>
                </a:ext>
              </a:extLst>
            </p:cNvPr>
            <p:cNvSpPr/>
            <p:nvPr/>
          </p:nvSpPr>
          <p:spPr>
            <a:xfrm>
              <a:off x="4192188" y="5243958"/>
              <a:ext cx="247331" cy="247456"/>
            </a:xfrm>
            <a:custGeom>
              <a:avLst/>
              <a:gdLst>
                <a:gd name="connsiteX0" fmla="*/ -66 w 247331"/>
                <a:gd name="connsiteY0" fmla="*/ 247452 h 247456"/>
                <a:gd name="connsiteX1" fmla="*/ -66 w 247331"/>
                <a:gd name="connsiteY1" fmla="*/ -5 h 247456"/>
                <a:gd name="connsiteX2" fmla="*/ 247265 w 247331"/>
                <a:gd name="connsiteY2" fmla="*/ -5 h 247456"/>
                <a:gd name="connsiteX3" fmla="*/ 247265 w 247331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56">
                  <a:moveTo>
                    <a:pt x="-66" y="247452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52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3A0A12C0-8959-4E3C-8AD0-E5520A4BCFB4}"/>
                </a:ext>
              </a:extLst>
            </p:cNvPr>
            <p:cNvSpPr/>
            <p:nvPr/>
          </p:nvSpPr>
          <p:spPr>
            <a:xfrm>
              <a:off x="4192188" y="5243958"/>
              <a:ext cx="247331" cy="247456"/>
            </a:xfrm>
            <a:custGeom>
              <a:avLst/>
              <a:gdLst>
                <a:gd name="connsiteX0" fmla="*/ -66 w 247331"/>
                <a:gd name="connsiteY0" fmla="*/ 247452 h 247456"/>
                <a:gd name="connsiteX1" fmla="*/ -66 w 247331"/>
                <a:gd name="connsiteY1" fmla="*/ -5 h 247456"/>
                <a:gd name="connsiteX2" fmla="*/ 247265 w 247331"/>
                <a:gd name="connsiteY2" fmla="*/ -5 h 247456"/>
                <a:gd name="connsiteX3" fmla="*/ 247265 w 247331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56">
                  <a:moveTo>
                    <a:pt x="-66" y="247452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52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8C44BAF1-5768-4A8A-AD5F-D69055E1B1DD}"/>
                </a:ext>
              </a:extLst>
            </p:cNvPr>
            <p:cNvSpPr/>
            <p:nvPr/>
          </p:nvSpPr>
          <p:spPr>
            <a:xfrm>
              <a:off x="4068537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44B75BB7-9A58-4881-8729-FCD9C3A8825C}"/>
                </a:ext>
              </a:extLst>
            </p:cNvPr>
            <p:cNvSpPr/>
            <p:nvPr/>
          </p:nvSpPr>
          <p:spPr>
            <a:xfrm>
              <a:off x="4315839" y="5491415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AB6308B1-D956-4404-9322-F41DFD0AAA4B}"/>
                </a:ext>
              </a:extLst>
            </p:cNvPr>
            <p:cNvSpPr/>
            <p:nvPr/>
          </p:nvSpPr>
          <p:spPr>
            <a:xfrm>
              <a:off x="4439519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0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228357" y="5323313"/>
              <a:ext cx="132106" cy="79581"/>
              <a:chOff x="4228357" y="5323313"/>
              <a:chExt cx="132106" cy="79581"/>
            </a:xfrm>
            <a:solidFill>
              <a:srgbClr val="000000"/>
            </a:solidFill>
          </p:grpSpPr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F09976C8-A96E-46CE-B613-1C9160218970}"/>
                  </a:ext>
                </a:extLst>
              </p:cNvPr>
              <p:cNvSpPr/>
              <p:nvPr/>
            </p:nvSpPr>
            <p:spPr>
              <a:xfrm>
                <a:off x="4228357" y="5323313"/>
                <a:ext cx="74439" cy="79581"/>
              </a:xfrm>
              <a:custGeom>
                <a:avLst/>
                <a:gdLst>
                  <a:gd name="connsiteX0" fmla="*/ 80 w 74439"/>
                  <a:gd name="connsiteY0" fmla="*/ 79610 h 79581"/>
                  <a:gd name="connsiteX1" fmla="*/ 30631 w 74439"/>
                  <a:gd name="connsiteY1" fmla="*/ 29 h 79581"/>
                  <a:gd name="connsiteX2" fmla="*/ 41972 w 74439"/>
                  <a:gd name="connsiteY2" fmla="*/ 29 h 79581"/>
                  <a:gd name="connsiteX3" fmla="*/ 74519 w 74439"/>
                  <a:gd name="connsiteY3" fmla="*/ 79610 h 79581"/>
                  <a:gd name="connsiteX4" fmla="*/ 62513 w 74439"/>
                  <a:gd name="connsiteY4" fmla="*/ 79610 h 79581"/>
                  <a:gd name="connsiteX5" fmla="*/ 53255 w 74439"/>
                  <a:gd name="connsiteY5" fmla="*/ 55525 h 79581"/>
                  <a:gd name="connsiteX6" fmla="*/ 19984 w 74439"/>
                  <a:gd name="connsiteY6" fmla="*/ 55525 h 79581"/>
                  <a:gd name="connsiteX7" fmla="*/ 11276 w 74439"/>
                  <a:gd name="connsiteY7" fmla="*/ 79610 h 79581"/>
                  <a:gd name="connsiteX8" fmla="*/ 23051 w 74439"/>
                  <a:gd name="connsiteY8" fmla="*/ 46927 h 79581"/>
                  <a:gd name="connsiteX9" fmla="*/ 49986 w 74439"/>
                  <a:gd name="connsiteY9" fmla="*/ 46927 h 79581"/>
                  <a:gd name="connsiteX10" fmla="*/ 41682 w 74439"/>
                  <a:gd name="connsiteY10" fmla="*/ 24896 h 79581"/>
                  <a:gd name="connsiteX11" fmla="*/ 36070 w 74439"/>
                  <a:gd name="connsiteY11" fmla="*/ 8395 h 79581"/>
                  <a:gd name="connsiteX12" fmla="*/ 31759 w 74439"/>
                  <a:gd name="connsiteY12" fmla="*/ 23594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439" h="79581">
                    <a:moveTo>
                      <a:pt x="80" y="79610"/>
                    </a:moveTo>
                    <a:lnTo>
                      <a:pt x="30631" y="29"/>
                    </a:lnTo>
                    <a:lnTo>
                      <a:pt x="41972" y="29"/>
                    </a:lnTo>
                    <a:lnTo>
                      <a:pt x="74519" y="79610"/>
                    </a:lnTo>
                    <a:lnTo>
                      <a:pt x="62513" y="79610"/>
                    </a:lnTo>
                    <a:lnTo>
                      <a:pt x="53255" y="55525"/>
                    </a:lnTo>
                    <a:lnTo>
                      <a:pt x="19984" y="55525"/>
                    </a:lnTo>
                    <a:lnTo>
                      <a:pt x="11276" y="79610"/>
                    </a:lnTo>
                    <a:close/>
                    <a:moveTo>
                      <a:pt x="23051" y="46927"/>
                    </a:moveTo>
                    <a:lnTo>
                      <a:pt x="49986" y="46927"/>
                    </a:lnTo>
                    <a:lnTo>
                      <a:pt x="41682" y="24896"/>
                    </a:lnTo>
                    <a:cubicBezTo>
                      <a:pt x="39137" y="18209"/>
                      <a:pt x="37256" y="12709"/>
                      <a:pt x="36070" y="8395"/>
                    </a:cubicBezTo>
                    <a:cubicBezTo>
                      <a:pt x="35028" y="13490"/>
                      <a:pt x="33611" y="18557"/>
                      <a:pt x="31759" y="23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9F7BBFFF-1EC5-46A7-B4E9-B3E4B1AD42F2}"/>
                  </a:ext>
                </a:extLst>
              </p:cNvPr>
              <p:cNvSpPr/>
              <p:nvPr/>
            </p:nvSpPr>
            <p:spPr>
              <a:xfrm>
                <a:off x="4310760" y="5323313"/>
                <a:ext cx="49703" cy="79581"/>
              </a:xfrm>
              <a:custGeom>
                <a:avLst/>
                <a:gdLst>
                  <a:gd name="connsiteX0" fmla="*/ 90 w 49703"/>
                  <a:gd name="connsiteY0" fmla="*/ 79610 h 79581"/>
                  <a:gd name="connsiteX1" fmla="*/ 90 w 49703"/>
                  <a:gd name="connsiteY1" fmla="*/ 29 h 79581"/>
                  <a:gd name="connsiteX2" fmla="*/ 10621 w 49703"/>
                  <a:gd name="connsiteY2" fmla="*/ 29 h 79581"/>
                  <a:gd name="connsiteX3" fmla="*/ 10621 w 49703"/>
                  <a:gd name="connsiteY3" fmla="*/ 70231 h 79581"/>
                  <a:gd name="connsiteX4" fmla="*/ 49793 w 49703"/>
                  <a:gd name="connsiteY4" fmla="*/ 70231 h 79581"/>
                  <a:gd name="connsiteX5" fmla="*/ 49793 w 49703"/>
                  <a:gd name="connsiteY5" fmla="*/ 79610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03" h="79581">
                    <a:moveTo>
                      <a:pt x="90" y="79610"/>
                    </a:moveTo>
                    <a:lnTo>
                      <a:pt x="90" y="29"/>
                    </a:lnTo>
                    <a:lnTo>
                      <a:pt x="10621" y="29"/>
                    </a:lnTo>
                    <a:lnTo>
                      <a:pt x="10621" y="70231"/>
                    </a:lnTo>
                    <a:lnTo>
                      <a:pt x="49793" y="70231"/>
                    </a:lnTo>
                    <a:lnTo>
                      <a:pt x="49793" y="7961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3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369656" y="5364913"/>
              <a:ext cx="24381" cy="73125"/>
              <a:chOff x="4369656" y="5364913"/>
              <a:chExt cx="24381" cy="73125"/>
            </a:xfrm>
            <a:solidFill>
              <a:srgbClr val="000000"/>
            </a:solidFill>
          </p:grpSpPr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D0B6CC1F-9433-45BC-B7CE-4F2BDF74A6A9}"/>
                  </a:ext>
                </a:extLst>
              </p:cNvPr>
              <p:cNvSpPr/>
              <p:nvPr/>
            </p:nvSpPr>
            <p:spPr>
              <a:xfrm>
                <a:off x="4369656" y="5364913"/>
                <a:ext cx="6943" cy="56508"/>
              </a:xfrm>
              <a:custGeom>
                <a:avLst/>
                <a:gdLst>
                  <a:gd name="connsiteX0" fmla="*/ 98 w 6943"/>
                  <a:gd name="connsiteY0" fmla="*/ 8022 h 56508"/>
                  <a:gd name="connsiteX1" fmla="*/ 98 w 6943"/>
                  <a:gd name="connsiteY1" fmla="*/ 32 h 56508"/>
                  <a:gd name="connsiteX2" fmla="*/ 7041 w 6943"/>
                  <a:gd name="connsiteY2" fmla="*/ 32 h 56508"/>
                  <a:gd name="connsiteX3" fmla="*/ 7041 w 6943"/>
                  <a:gd name="connsiteY3" fmla="*/ 8022 h 56508"/>
                  <a:gd name="connsiteX4" fmla="*/ 98 w 6943"/>
                  <a:gd name="connsiteY4" fmla="*/ 56540 h 56508"/>
                  <a:gd name="connsiteX5" fmla="*/ 98 w 6943"/>
                  <a:gd name="connsiteY5" fmla="*/ 15606 h 56508"/>
                  <a:gd name="connsiteX6" fmla="*/ 7041 w 6943"/>
                  <a:gd name="connsiteY6" fmla="*/ 15606 h 56508"/>
                  <a:gd name="connsiteX7" fmla="*/ 7041 w 6943"/>
                  <a:gd name="connsiteY7" fmla="*/ 56540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98" y="8022"/>
                    </a:moveTo>
                    <a:lnTo>
                      <a:pt x="98" y="32"/>
                    </a:lnTo>
                    <a:lnTo>
                      <a:pt x="7041" y="32"/>
                    </a:lnTo>
                    <a:lnTo>
                      <a:pt x="7041" y="8022"/>
                    </a:lnTo>
                    <a:close/>
                    <a:moveTo>
                      <a:pt x="98" y="56540"/>
                    </a:moveTo>
                    <a:lnTo>
                      <a:pt x="98" y="15606"/>
                    </a:lnTo>
                    <a:lnTo>
                      <a:pt x="7041" y="15606"/>
                    </a:lnTo>
                    <a:lnTo>
                      <a:pt x="7041" y="5654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BCC8198D-FD87-4911-B0A1-8C8A446A6DB1}"/>
                  </a:ext>
                </a:extLst>
              </p:cNvPr>
              <p:cNvSpPr/>
              <p:nvPr/>
            </p:nvSpPr>
            <p:spPr>
              <a:xfrm>
                <a:off x="4378328" y="5364913"/>
                <a:ext cx="15709" cy="73125"/>
              </a:xfrm>
              <a:custGeom>
                <a:avLst/>
                <a:gdLst>
                  <a:gd name="connsiteX0" fmla="*/ 8867 w 15709"/>
                  <a:gd name="connsiteY0" fmla="*/ 8108 h 73125"/>
                  <a:gd name="connsiteX1" fmla="*/ 8867 w 15709"/>
                  <a:gd name="connsiteY1" fmla="*/ 32 h 73125"/>
                  <a:gd name="connsiteX2" fmla="*/ 15810 w 15709"/>
                  <a:gd name="connsiteY2" fmla="*/ 32 h 73125"/>
                  <a:gd name="connsiteX3" fmla="*/ 15810 w 15709"/>
                  <a:gd name="connsiteY3" fmla="*/ 8108 h 73125"/>
                  <a:gd name="connsiteX4" fmla="*/ 100 w 15709"/>
                  <a:gd name="connsiteY4" fmla="*/ 72404 h 73125"/>
                  <a:gd name="connsiteX5" fmla="*/ 1402 w 15709"/>
                  <a:gd name="connsiteY5" fmla="*/ 66528 h 73125"/>
                  <a:gd name="connsiteX6" fmla="*/ 4671 w 15709"/>
                  <a:gd name="connsiteY6" fmla="*/ 67049 h 73125"/>
                  <a:gd name="connsiteX7" fmla="*/ 7825 w 15709"/>
                  <a:gd name="connsiteY7" fmla="*/ 65630 h 73125"/>
                  <a:gd name="connsiteX8" fmla="*/ 8867 w 15709"/>
                  <a:gd name="connsiteY8" fmla="*/ 58625 h 73125"/>
                  <a:gd name="connsiteX9" fmla="*/ 8867 w 15709"/>
                  <a:gd name="connsiteY9" fmla="*/ 15606 h 73125"/>
                  <a:gd name="connsiteX10" fmla="*/ 15810 w 15709"/>
                  <a:gd name="connsiteY10" fmla="*/ 15606 h 73125"/>
                  <a:gd name="connsiteX11" fmla="*/ 15810 w 15709"/>
                  <a:gd name="connsiteY11" fmla="*/ 58769 h 73125"/>
                  <a:gd name="connsiteX12" fmla="*/ 13843 w 15709"/>
                  <a:gd name="connsiteY12" fmla="*/ 69307 h 73125"/>
                  <a:gd name="connsiteX13" fmla="*/ 5539 w 15709"/>
                  <a:gd name="connsiteY13" fmla="*/ 73157 h 73125"/>
                  <a:gd name="connsiteX14" fmla="*/ 100 w 15709"/>
                  <a:gd name="connsiteY14" fmla="*/ 72404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867" y="8108"/>
                    </a:moveTo>
                    <a:lnTo>
                      <a:pt x="8867" y="32"/>
                    </a:lnTo>
                    <a:lnTo>
                      <a:pt x="15810" y="32"/>
                    </a:lnTo>
                    <a:lnTo>
                      <a:pt x="15810" y="8108"/>
                    </a:lnTo>
                    <a:close/>
                    <a:moveTo>
                      <a:pt x="100" y="72404"/>
                    </a:moveTo>
                    <a:lnTo>
                      <a:pt x="1402" y="66528"/>
                    </a:lnTo>
                    <a:cubicBezTo>
                      <a:pt x="2820" y="66875"/>
                      <a:pt x="3890" y="67049"/>
                      <a:pt x="4671" y="67049"/>
                    </a:cubicBezTo>
                    <a:cubicBezTo>
                      <a:pt x="6060" y="67049"/>
                      <a:pt x="7102" y="66557"/>
                      <a:pt x="7825" y="65630"/>
                    </a:cubicBezTo>
                    <a:cubicBezTo>
                      <a:pt x="8490" y="64675"/>
                      <a:pt x="8838" y="62359"/>
                      <a:pt x="8867" y="58625"/>
                    </a:cubicBezTo>
                    <a:lnTo>
                      <a:pt x="8867" y="15606"/>
                    </a:lnTo>
                    <a:lnTo>
                      <a:pt x="15810" y="15606"/>
                    </a:lnTo>
                    <a:lnTo>
                      <a:pt x="15810" y="58769"/>
                    </a:lnTo>
                    <a:cubicBezTo>
                      <a:pt x="15781" y="63778"/>
                      <a:pt x="15116" y="67309"/>
                      <a:pt x="13843" y="69307"/>
                    </a:cubicBezTo>
                    <a:cubicBezTo>
                      <a:pt x="12165" y="71854"/>
                      <a:pt x="9416" y="73128"/>
                      <a:pt x="5539" y="73157"/>
                    </a:cubicBezTo>
                    <a:cubicBezTo>
                      <a:pt x="3659" y="73128"/>
                      <a:pt x="1865" y="72868"/>
                      <a:pt x="100" y="724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9539B27C-5AF1-4317-A80C-5220076CEB6E}"/>
                </a:ext>
              </a:extLst>
            </p:cNvPr>
            <p:cNvSpPr/>
            <p:nvPr/>
          </p:nvSpPr>
          <p:spPr>
            <a:xfrm>
              <a:off x="4192188" y="5738872"/>
              <a:ext cx="247331" cy="247485"/>
            </a:xfrm>
            <a:custGeom>
              <a:avLst/>
              <a:gdLst>
                <a:gd name="connsiteX0" fmla="*/ -66 w 247331"/>
                <a:gd name="connsiteY0" fmla="*/ 247481 h 247485"/>
                <a:gd name="connsiteX1" fmla="*/ -66 w 247331"/>
                <a:gd name="connsiteY1" fmla="*/ -5 h 247485"/>
                <a:gd name="connsiteX2" fmla="*/ 247265 w 247331"/>
                <a:gd name="connsiteY2" fmla="*/ -5 h 247485"/>
                <a:gd name="connsiteX3" fmla="*/ 247265 w 247331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85">
                  <a:moveTo>
                    <a:pt x="-66" y="247481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81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CFD1064F-FD0C-4C53-8144-9BB4CE8B8698}"/>
                </a:ext>
              </a:extLst>
            </p:cNvPr>
            <p:cNvSpPr/>
            <p:nvPr/>
          </p:nvSpPr>
          <p:spPr>
            <a:xfrm>
              <a:off x="4192188" y="5738872"/>
              <a:ext cx="247331" cy="247485"/>
            </a:xfrm>
            <a:custGeom>
              <a:avLst/>
              <a:gdLst>
                <a:gd name="connsiteX0" fmla="*/ -66 w 247331"/>
                <a:gd name="connsiteY0" fmla="*/ 247481 h 247485"/>
                <a:gd name="connsiteX1" fmla="*/ -66 w 247331"/>
                <a:gd name="connsiteY1" fmla="*/ -5 h 247485"/>
                <a:gd name="connsiteX2" fmla="*/ 247265 w 247331"/>
                <a:gd name="connsiteY2" fmla="*/ -5 h 247485"/>
                <a:gd name="connsiteX3" fmla="*/ 247265 w 247331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85">
                  <a:moveTo>
                    <a:pt x="-66" y="247481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81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52B88AE0-332C-4049-8385-AF7B56B28E89}"/>
                </a:ext>
              </a:extLst>
            </p:cNvPr>
            <p:cNvSpPr/>
            <p:nvPr/>
          </p:nvSpPr>
          <p:spPr>
            <a:xfrm>
              <a:off x="4068537" y="5862630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3D5A6E7F-B081-418B-B3FD-052890D9F9DE}"/>
                </a:ext>
              </a:extLst>
            </p:cNvPr>
            <p:cNvSpPr/>
            <p:nvPr/>
          </p:nvSpPr>
          <p:spPr>
            <a:xfrm>
              <a:off x="4315839" y="5986358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17AB5F79-9A4C-4891-96A5-BBFC432EF9EB}"/>
                </a:ext>
              </a:extLst>
            </p:cNvPr>
            <p:cNvSpPr/>
            <p:nvPr/>
          </p:nvSpPr>
          <p:spPr>
            <a:xfrm>
              <a:off x="4439519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77FDF4E6-837D-4C11-937A-02DC5F85E9A7}"/>
                </a:ext>
              </a:extLst>
            </p:cNvPr>
            <p:cNvSpPr/>
            <p:nvPr/>
          </p:nvSpPr>
          <p:spPr>
            <a:xfrm>
              <a:off x="4315839" y="5615144"/>
              <a:ext cx="7406" cy="123728"/>
            </a:xfrm>
            <a:custGeom>
              <a:avLst/>
              <a:gdLst>
                <a:gd name="connsiteX0" fmla="*/ -66 w 7406"/>
                <a:gd name="connsiteY0" fmla="*/ 123724 h 123728"/>
                <a:gd name="connsiteX1" fmla="*/ -66 w 7406"/>
                <a:gd name="connsiteY1" fmla="*/ -5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123724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C4AA8472-DB9D-4735-BB1D-3435F3834699}"/>
                </a:ext>
              </a:extLst>
            </p:cNvPr>
            <p:cNvSpPr/>
            <p:nvPr/>
          </p:nvSpPr>
          <p:spPr>
            <a:xfrm>
              <a:off x="4255093" y="5818237"/>
              <a:ext cx="92000" cy="79581"/>
            </a:xfrm>
            <a:custGeom>
              <a:avLst/>
              <a:gdLst>
                <a:gd name="connsiteX0" fmla="*/ 83 w 92000"/>
                <a:gd name="connsiteY0" fmla="*/ 79677 h 79581"/>
                <a:gd name="connsiteX1" fmla="*/ 16660 w 92000"/>
                <a:gd name="connsiteY1" fmla="*/ 96 h 79581"/>
                <a:gd name="connsiteX2" fmla="*/ 29737 w 92000"/>
                <a:gd name="connsiteY2" fmla="*/ 96 h 79581"/>
                <a:gd name="connsiteX3" fmla="*/ 37780 w 92000"/>
                <a:gd name="connsiteY3" fmla="*/ 51654 h 79581"/>
                <a:gd name="connsiteX4" fmla="*/ 39834 w 92000"/>
                <a:gd name="connsiteY4" fmla="*/ 71166 h 79581"/>
                <a:gd name="connsiteX5" fmla="*/ 50914 w 92000"/>
                <a:gd name="connsiteY5" fmla="*/ 49396 h 79581"/>
                <a:gd name="connsiteX6" fmla="*/ 78775 w 92000"/>
                <a:gd name="connsiteY6" fmla="*/ 96 h 79581"/>
                <a:gd name="connsiteX7" fmla="*/ 92083 w 92000"/>
                <a:gd name="connsiteY7" fmla="*/ 96 h 79581"/>
                <a:gd name="connsiteX8" fmla="*/ 75477 w 92000"/>
                <a:gd name="connsiteY8" fmla="*/ 79677 h 79581"/>
                <a:gd name="connsiteX9" fmla="*/ 65004 w 92000"/>
                <a:gd name="connsiteY9" fmla="*/ 79677 h 79581"/>
                <a:gd name="connsiteX10" fmla="*/ 73307 w 92000"/>
                <a:gd name="connsiteY10" fmla="*/ 40972 h 79581"/>
                <a:gd name="connsiteX11" fmla="*/ 81552 w 92000"/>
                <a:gd name="connsiteY11" fmla="*/ 10894 h 79581"/>
                <a:gd name="connsiteX12" fmla="*/ 73076 w 92000"/>
                <a:gd name="connsiteY12" fmla="*/ 27627 h 79581"/>
                <a:gd name="connsiteX13" fmla="*/ 43479 w 92000"/>
                <a:gd name="connsiteY13" fmla="*/ 79677 h 79581"/>
                <a:gd name="connsiteX14" fmla="*/ 33209 w 92000"/>
                <a:gd name="connsiteY14" fmla="*/ 79677 h 79581"/>
                <a:gd name="connsiteX15" fmla="*/ 25253 w 92000"/>
                <a:gd name="connsiteY15" fmla="*/ 28669 h 79581"/>
                <a:gd name="connsiteX16" fmla="*/ 23661 w 92000"/>
                <a:gd name="connsiteY16" fmla="*/ 12312 h 79581"/>
                <a:gd name="connsiteX17" fmla="*/ 21000 w 92000"/>
                <a:gd name="connsiteY17" fmla="*/ 28929 h 79581"/>
                <a:gd name="connsiteX18" fmla="*/ 10440 w 92000"/>
                <a:gd name="connsiteY18" fmla="*/ 79677 h 7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000" h="79581">
                  <a:moveTo>
                    <a:pt x="83" y="79677"/>
                  </a:moveTo>
                  <a:lnTo>
                    <a:pt x="16660" y="96"/>
                  </a:lnTo>
                  <a:lnTo>
                    <a:pt x="29737" y="96"/>
                  </a:lnTo>
                  <a:lnTo>
                    <a:pt x="37780" y="51654"/>
                  </a:lnTo>
                  <a:cubicBezTo>
                    <a:pt x="38792" y="58457"/>
                    <a:pt x="39487" y="64942"/>
                    <a:pt x="39834" y="71166"/>
                  </a:cubicBezTo>
                  <a:cubicBezTo>
                    <a:pt x="42033" y="65810"/>
                    <a:pt x="45736" y="58573"/>
                    <a:pt x="50914" y="49396"/>
                  </a:cubicBezTo>
                  <a:lnTo>
                    <a:pt x="78775" y="96"/>
                  </a:lnTo>
                  <a:lnTo>
                    <a:pt x="92083" y="96"/>
                  </a:lnTo>
                  <a:lnTo>
                    <a:pt x="75477" y="79677"/>
                  </a:lnTo>
                  <a:lnTo>
                    <a:pt x="65004" y="79677"/>
                  </a:lnTo>
                  <a:lnTo>
                    <a:pt x="73307" y="40972"/>
                  </a:lnTo>
                  <a:cubicBezTo>
                    <a:pt x="75216" y="32056"/>
                    <a:pt x="77965" y="22010"/>
                    <a:pt x="81552" y="10894"/>
                  </a:cubicBezTo>
                  <a:cubicBezTo>
                    <a:pt x="79267" y="16076"/>
                    <a:pt x="76432" y="21663"/>
                    <a:pt x="73076" y="27627"/>
                  </a:cubicBezTo>
                  <a:lnTo>
                    <a:pt x="43479" y="79677"/>
                  </a:lnTo>
                  <a:lnTo>
                    <a:pt x="33209" y="79677"/>
                  </a:lnTo>
                  <a:lnTo>
                    <a:pt x="25253" y="28669"/>
                  </a:lnTo>
                  <a:cubicBezTo>
                    <a:pt x="24500" y="24008"/>
                    <a:pt x="23980" y="18565"/>
                    <a:pt x="23661" y="12312"/>
                  </a:cubicBezTo>
                  <a:cubicBezTo>
                    <a:pt x="22765" y="19318"/>
                    <a:pt x="21868" y="24847"/>
                    <a:pt x="21000" y="28929"/>
                  </a:cubicBezTo>
                  <a:lnTo>
                    <a:pt x="10440" y="79677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3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347983" y="5859837"/>
              <a:ext cx="24381" cy="73125"/>
              <a:chOff x="4347983" y="5859837"/>
              <a:chExt cx="24381" cy="73125"/>
            </a:xfrm>
            <a:solidFill>
              <a:srgbClr val="000000"/>
            </a:solidFill>
          </p:grpSpPr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99D1BAE3-CE8B-4B6C-B302-62C2E4155405}"/>
                  </a:ext>
                </a:extLst>
              </p:cNvPr>
              <p:cNvSpPr/>
              <p:nvPr/>
            </p:nvSpPr>
            <p:spPr>
              <a:xfrm>
                <a:off x="4347983" y="5859837"/>
                <a:ext cx="6943" cy="56508"/>
              </a:xfrm>
              <a:custGeom>
                <a:avLst/>
                <a:gdLst>
                  <a:gd name="connsiteX0" fmla="*/ 95 w 6943"/>
                  <a:gd name="connsiteY0" fmla="*/ 8088 h 56508"/>
                  <a:gd name="connsiteX1" fmla="*/ 95 w 6943"/>
                  <a:gd name="connsiteY1" fmla="*/ 98 h 56508"/>
                  <a:gd name="connsiteX2" fmla="*/ 7039 w 6943"/>
                  <a:gd name="connsiteY2" fmla="*/ 98 h 56508"/>
                  <a:gd name="connsiteX3" fmla="*/ 7039 w 6943"/>
                  <a:gd name="connsiteY3" fmla="*/ 8088 h 56508"/>
                  <a:gd name="connsiteX4" fmla="*/ 95 w 6943"/>
                  <a:gd name="connsiteY4" fmla="*/ 56607 h 56508"/>
                  <a:gd name="connsiteX5" fmla="*/ 95 w 6943"/>
                  <a:gd name="connsiteY5" fmla="*/ 15673 h 56508"/>
                  <a:gd name="connsiteX6" fmla="*/ 7039 w 6943"/>
                  <a:gd name="connsiteY6" fmla="*/ 15673 h 56508"/>
                  <a:gd name="connsiteX7" fmla="*/ 7039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95" y="8088"/>
                    </a:moveTo>
                    <a:lnTo>
                      <a:pt x="95" y="98"/>
                    </a:lnTo>
                    <a:lnTo>
                      <a:pt x="7039" y="98"/>
                    </a:lnTo>
                    <a:lnTo>
                      <a:pt x="7039" y="8088"/>
                    </a:lnTo>
                    <a:close/>
                    <a:moveTo>
                      <a:pt x="95" y="56607"/>
                    </a:moveTo>
                    <a:lnTo>
                      <a:pt x="95" y="15673"/>
                    </a:lnTo>
                    <a:lnTo>
                      <a:pt x="7039" y="15673"/>
                    </a:lnTo>
                    <a:lnTo>
                      <a:pt x="7039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" name="任意多边形: 形状 164">
                <a:extLst>
                  <a:ext uri="{FF2B5EF4-FFF2-40B4-BE49-F238E27FC236}">
                    <a16:creationId xmlns:a16="http://schemas.microsoft.com/office/drawing/2014/main" id="{4E05A1CA-84F2-4432-BF74-F07875BB8C5B}"/>
                  </a:ext>
                </a:extLst>
              </p:cNvPr>
              <p:cNvSpPr/>
              <p:nvPr/>
            </p:nvSpPr>
            <p:spPr>
              <a:xfrm>
                <a:off x="4356655" y="5859837"/>
                <a:ext cx="15709" cy="73125"/>
              </a:xfrm>
              <a:custGeom>
                <a:avLst/>
                <a:gdLst>
                  <a:gd name="connsiteX0" fmla="*/ 8864 w 15709"/>
                  <a:gd name="connsiteY0" fmla="*/ 8175 h 73125"/>
                  <a:gd name="connsiteX1" fmla="*/ 8864 w 15709"/>
                  <a:gd name="connsiteY1" fmla="*/ 98 h 73125"/>
                  <a:gd name="connsiteX2" fmla="*/ 15807 w 15709"/>
                  <a:gd name="connsiteY2" fmla="*/ 98 h 73125"/>
                  <a:gd name="connsiteX3" fmla="*/ 15807 w 15709"/>
                  <a:gd name="connsiteY3" fmla="*/ 8175 h 73125"/>
                  <a:gd name="connsiteX4" fmla="*/ 97 w 15709"/>
                  <a:gd name="connsiteY4" fmla="*/ 72471 h 73125"/>
                  <a:gd name="connsiteX5" fmla="*/ 1399 w 15709"/>
                  <a:gd name="connsiteY5" fmla="*/ 66595 h 73125"/>
                  <a:gd name="connsiteX6" fmla="*/ 4669 w 15709"/>
                  <a:gd name="connsiteY6" fmla="*/ 67116 h 73125"/>
                  <a:gd name="connsiteX7" fmla="*/ 7822 w 15709"/>
                  <a:gd name="connsiteY7" fmla="*/ 65697 h 73125"/>
                  <a:gd name="connsiteX8" fmla="*/ 8864 w 15709"/>
                  <a:gd name="connsiteY8" fmla="*/ 58691 h 73125"/>
                  <a:gd name="connsiteX9" fmla="*/ 8864 w 15709"/>
                  <a:gd name="connsiteY9" fmla="*/ 15673 h 73125"/>
                  <a:gd name="connsiteX10" fmla="*/ 15807 w 15709"/>
                  <a:gd name="connsiteY10" fmla="*/ 15673 h 73125"/>
                  <a:gd name="connsiteX11" fmla="*/ 15807 w 15709"/>
                  <a:gd name="connsiteY11" fmla="*/ 58836 h 73125"/>
                  <a:gd name="connsiteX12" fmla="*/ 13840 w 15709"/>
                  <a:gd name="connsiteY12" fmla="*/ 69374 h 73125"/>
                  <a:gd name="connsiteX13" fmla="*/ 5537 w 15709"/>
                  <a:gd name="connsiteY13" fmla="*/ 73224 h 73125"/>
                  <a:gd name="connsiteX14" fmla="*/ 97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864" y="8175"/>
                    </a:moveTo>
                    <a:lnTo>
                      <a:pt x="8864" y="98"/>
                    </a:lnTo>
                    <a:lnTo>
                      <a:pt x="15807" y="98"/>
                    </a:lnTo>
                    <a:lnTo>
                      <a:pt x="15807" y="8175"/>
                    </a:lnTo>
                    <a:close/>
                    <a:moveTo>
                      <a:pt x="97" y="72471"/>
                    </a:moveTo>
                    <a:lnTo>
                      <a:pt x="1399" y="66595"/>
                    </a:lnTo>
                    <a:cubicBezTo>
                      <a:pt x="2817" y="66942"/>
                      <a:pt x="3887" y="67116"/>
                      <a:pt x="4669" y="67116"/>
                    </a:cubicBezTo>
                    <a:cubicBezTo>
                      <a:pt x="6057" y="67116"/>
                      <a:pt x="7099" y="66623"/>
                      <a:pt x="7822" y="65697"/>
                    </a:cubicBezTo>
                    <a:cubicBezTo>
                      <a:pt x="8487" y="64742"/>
                      <a:pt x="8835" y="62426"/>
                      <a:pt x="8864" y="58691"/>
                    </a:cubicBezTo>
                    <a:lnTo>
                      <a:pt x="8864" y="15673"/>
                    </a:lnTo>
                    <a:lnTo>
                      <a:pt x="15807" y="15673"/>
                    </a:lnTo>
                    <a:lnTo>
                      <a:pt x="15807" y="58836"/>
                    </a:lnTo>
                    <a:cubicBezTo>
                      <a:pt x="15778" y="63844"/>
                      <a:pt x="15113" y="67376"/>
                      <a:pt x="13840" y="69374"/>
                    </a:cubicBezTo>
                    <a:cubicBezTo>
                      <a:pt x="12162" y="71921"/>
                      <a:pt x="9413" y="73195"/>
                      <a:pt x="5537" y="73224"/>
                    </a:cubicBezTo>
                    <a:cubicBezTo>
                      <a:pt x="3656" y="73195"/>
                      <a:pt x="1862" y="72934"/>
                      <a:pt x="97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87F8EC83-FE74-40CC-84E7-2314406619AF}"/>
                </a:ext>
              </a:extLst>
            </p:cNvPr>
            <p:cNvSpPr/>
            <p:nvPr/>
          </p:nvSpPr>
          <p:spPr>
            <a:xfrm>
              <a:off x="4686821" y="5243958"/>
              <a:ext cx="247302" cy="247456"/>
            </a:xfrm>
            <a:custGeom>
              <a:avLst/>
              <a:gdLst>
                <a:gd name="connsiteX0" fmla="*/ -66 w 247302"/>
                <a:gd name="connsiteY0" fmla="*/ 247452 h 247456"/>
                <a:gd name="connsiteX1" fmla="*/ -66 w 247302"/>
                <a:gd name="connsiteY1" fmla="*/ -5 h 247456"/>
                <a:gd name="connsiteX2" fmla="*/ 247236 w 247302"/>
                <a:gd name="connsiteY2" fmla="*/ -5 h 247456"/>
                <a:gd name="connsiteX3" fmla="*/ 247236 w 247302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56">
                  <a:moveTo>
                    <a:pt x="-66" y="247452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52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CB531F76-FE84-419F-BF8F-96AF9E2AE493}"/>
                </a:ext>
              </a:extLst>
            </p:cNvPr>
            <p:cNvSpPr/>
            <p:nvPr/>
          </p:nvSpPr>
          <p:spPr>
            <a:xfrm>
              <a:off x="4686821" y="5243958"/>
              <a:ext cx="247302" cy="247456"/>
            </a:xfrm>
            <a:custGeom>
              <a:avLst/>
              <a:gdLst>
                <a:gd name="connsiteX0" fmla="*/ -66 w 247302"/>
                <a:gd name="connsiteY0" fmla="*/ 247452 h 247456"/>
                <a:gd name="connsiteX1" fmla="*/ -66 w 247302"/>
                <a:gd name="connsiteY1" fmla="*/ -5 h 247456"/>
                <a:gd name="connsiteX2" fmla="*/ 247236 w 247302"/>
                <a:gd name="connsiteY2" fmla="*/ -5 h 247456"/>
                <a:gd name="connsiteX3" fmla="*/ 247236 w 247302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56">
                  <a:moveTo>
                    <a:pt x="-66" y="247452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52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ADF092A8-11FA-4040-BC8C-E760A50E3A4F}"/>
                </a:ext>
              </a:extLst>
            </p:cNvPr>
            <p:cNvSpPr/>
            <p:nvPr/>
          </p:nvSpPr>
          <p:spPr>
            <a:xfrm>
              <a:off x="4563170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DC49DBDA-70C8-4106-8FAA-3B2B1FFD73ED}"/>
                </a:ext>
              </a:extLst>
            </p:cNvPr>
            <p:cNvSpPr/>
            <p:nvPr/>
          </p:nvSpPr>
          <p:spPr>
            <a:xfrm>
              <a:off x="4934124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D1D0861A-0982-47EE-ABBA-5232D9D8C19F}"/>
                </a:ext>
              </a:extLst>
            </p:cNvPr>
            <p:cNvSpPr/>
            <p:nvPr/>
          </p:nvSpPr>
          <p:spPr>
            <a:xfrm>
              <a:off x="4761070" y="5321952"/>
              <a:ext cx="71054" cy="82302"/>
            </a:xfrm>
            <a:custGeom>
              <a:avLst/>
              <a:gdLst>
                <a:gd name="connsiteX0" fmla="*/ 57058 w 71054"/>
                <a:gd name="connsiteY0" fmla="*/ 52948 h 82302"/>
                <a:gd name="connsiteX1" fmla="*/ 67560 w 71054"/>
                <a:gd name="connsiteY1" fmla="*/ 54425 h 82302"/>
                <a:gd name="connsiteX2" fmla="*/ 53036 w 71054"/>
                <a:gd name="connsiteY2" fmla="*/ 75268 h 82302"/>
                <a:gd name="connsiteX3" fmla="*/ 31598 w 71054"/>
                <a:gd name="connsiteY3" fmla="*/ 82331 h 82302"/>
                <a:gd name="connsiteX4" fmla="*/ 8627 w 71054"/>
                <a:gd name="connsiteY4" fmla="*/ 73502 h 82302"/>
                <a:gd name="connsiteX5" fmla="*/ 150 w 71054"/>
                <a:gd name="connsiteY5" fmla="*/ 48143 h 82302"/>
                <a:gd name="connsiteX6" fmla="*/ 13054 w 71054"/>
                <a:gd name="connsiteY6" fmla="*/ 12593 h 82302"/>
                <a:gd name="connsiteX7" fmla="*/ 41638 w 71054"/>
                <a:gd name="connsiteY7" fmla="*/ 29 h 82302"/>
                <a:gd name="connsiteX8" fmla="*/ 62121 w 71054"/>
                <a:gd name="connsiteY8" fmla="*/ 6832 h 82302"/>
                <a:gd name="connsiteX9" fmla="*/ 71205 w 71054"/>
                <a:gd name="connsiteY9" fmla="*/ 25070 h 82302"/>
                <a:gd name="connsiteX10" fmla="*/ 61282 w 71054"/>
                <a:gd name="connsiteY10" fmla="*/ 25996 h 82302"/>
                <a:gd name="connsiteX11" fmla="*/ 54801 w 71054"/>
                <a:gd name="connsiteY11" fmla="*/ 13085 h 82302"/>
                <a:gd name="connsiteX12" fmla="*/ 42129 w 71054"/>
                <a:gd name="connsiteY12" fmla="*/ 8830 h 82302"/>
                <a:gd name="connsiteX13" fmla="*/ 18522 w 71054"/>
                <a:gd name="connsiteY13" fmla="*/ 21799 h 82302"/>
                <a:gd name="connsiteX14" fmla="*/ 10710 w 71054"/>
                <a:gd name="connsiteY14" fmla="*/ 48345 h 82302"/>
                <a:gd name="connsiteX15" fmla="*/ 16728 w 71054"/>
                <a:gd name="connsiteY15" fmla="*/ 67075 h 82302"/>
                <a:gd name="connsiteX16" fmla="*/ 32409 w 71054"/>
                <a:gd name="connsiteY16" fmla="*/ 73531 h 82302"/>
                <a:gd name="connsiteX17" fmla="*/ 47337 w 71054"/>
                <a:gd name="connsiteY17" fmla="*/ 68175 h 82302"/>
                <a:gd name="connsiteX18" fmla="*/ 57058 w 71054"/>
                <a:gd name="connsiteY18" fmla="*/ 52948 h 8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054" h="82302">
                  <a:moveTo>
                    <a:pt x="57058" y="52948"/>
                  </a:moveTo>
                  <a:lnTo>
                    <a:pt x="67560" y="54425"/>
                  </a:lnTo>
                  <a:cubicBezTo>
                    <a:pt x="64233" y="63630"/>
                    <a:pt x="59372" y="70578"/>
                    <a:pt x="53036" y="75268"/>
                  </a:cubicBezTo>
                  <a:cubicBezTo>
                    <a:pt x="46643" y="79987"/>
                    <a:pt x="39497" y="82303"/>
                    <a:pt x="31598" y="82331"/>
                  </a:cubicBezTo>
                  <a:cubicBezTo>
                    <a:pt x="21936" y="82303"/>
                    <a:pt x="14298" y="79379"/>
                    <a:pt x="8627" y="73502"/>
                  </a:cubicBezTo>
                  <a:cubicBezTo>
                    <a:pt x="2957" y="67596"/>
                    <a:pt x="122" y="59143"/>
                    <a:pt x="150" y="48143"/>
                  </a:cubicBezTo>
                  <a:cubicBezTo>
                    <a:pt x="122" y="33813"/>
                    <a:pt x="4432" y="21973"/>
                    <a:pt x="13054" y="12593"/>
                  </a:cubicBezTo>
                  <a:cubicBezTo>
                    <a:pt x="20691" y="4227"/>
                    <a:pt x="30210" y="29"/>
                    <a:pt x="41638" y="29"/>
                  </a:cubicBezTo>
                  <a:cubicBezTo>
                    <a:pt x="50056" y="29"/>
                    <a:pt x="56884" y="2316"/>
                    <a:pt x="62121" y="6832"/>
                  </a:cubicBezTo>
                  <a:cubicBezTo>
                    <a:pt x="67328" y="11377"/>
                    <a:pt x="70366" y="17456"/>
                    <a:pt x="71205" y="25070"/>
                  </a:cubicBezTo>
                  <a:lnTo>
                    <a:pt x="61282" y="25996"/>
                  </a:lnTo>
                  <a:cubicBezTo>
                    <a:pt x="60211" y="20236"/>
                    <a:pt x="58070" y="15951"/>
                    <a:pt x="54801" y="13085"/>
                  </a:cubicBezTo>
                  <a:cubicBezTo>
                    <a:pt x="51503" y="10277"/>
                    <a:pt x="47279" y="8859"/>
                    <a:pt x="42129" y="8830"/>
                  </a:cubicBezTo>
                  <a:cubicBezTo>
                    <a:pt x="32409" y="8859"/>
                    <a:pt x="24539" y="13172"/>
                    <a:pt x="18522" y="21799"/>
                  </a:cubicBezTo>
                  <a:cubicBezTo>
                    <a:pt x="13314" y="29268"/>
                    <a:pt x="10710" y="38126"/>
                    <a:pt x="10710" y="48345"/>
                  </a:cubicBezTo>
                  <a:cubicBezTo>
                    <a:pt x="10710" y="56567"/>
                    <a:pt x="12707" y="62791"/>
                    <a:pt x="16728" y="67075"/>
                  </a:cubicBezTo>
                  <a:cubicBezTo>
                    <a:pt x="20749" y="71389"/>
                    <a:pt x="25986" y="73560"/>
                    <a:pt x="32409" y="73531"/>
                  </a:cubicBezTo>
                  <a:cubicBezTo>
                    <a:pt x="37905" y="73560"/>
                    <a:pt x="42882" y="71765"/>
                    <a:pt x="47337" y="68175"/>
                  </a:cubicBezTo>
                  <a:cubicBezTo>
                    <a:pt x="51792" y="64615"/>
                    <a:pt x="55033" y="59548"/>
                    <a:pt x="57058" y="52948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1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836443" y="5364913"/>
              <a:ext cx="24381" cy="73125"/>
              <a:chOff x="4836443" y="5364913"/>
              <a:chExt cx="24381" cy="73125"/>
            </a:xfrm>
            <a:solidFill>
              <a:srgbClr val="000000"/>
            </a:solidFill>
          </p:grpSpPr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DBCB3AA9-223D-4411-90E2-243B34C23989}"/>
                  </a:ext>
                </a:extLst>
              </p:cNvPr>
              <p:cNvSpPr/>
              <p:nvPr/>
            </p:nvSpPr>
            <p:spPr>
              <a:xfrm>
                <a:off x="4836443" y="5364913"/>
                <a:ext cx="6943" cy="56508"/>
              </a:xfrm>
              <a:custGeom>
                <a:avLst/>
                <a:gdLst>
                  <a:gd name="connsiteX0" fmla="*/ 161 w 6943"/>
                  <a:gd name="connsiteY0" fmla="*/ 8022 h 56508"/>
                  <a:gd name="connsiteX1" fmla="*/ 161 w 6943"/>
                  <a:gd name="connsiteY1" fmla="*/ 32 h 56508"/>
                  <a:gd name="connsiteX2" fmla="*/ 7105 w 6943"/>
                  <a:gd name="connsiteY2" fmla="*/ 32 h 56508"/>
                  <a:gd name="connsiteX3" fmla="*/ 7105 w 6943"/>
                  <a:gd name="connsiteY3" fmla="*/ 8022 h 56508"/>
                  <a:gd name="connsiteX4" fmla="*/ 161 w 6943"/>
                  <a:gd name="connsiteY4" fmla="*/ 56540 h 56508"/>
                  <a:gd name="connsiteX5" fmla="*/ 161 w 6943"/>
                  <a:gd name="connsiteY5" fmla="*/ 15606 h 56508"/>
                  <a:gd name="connsiteX6" fmla="*/ 7105 w 6943"/>
                  <a:gd name="connsiteY6" fmla="*/ 15606 h 56508"/>
                  <a:gd name="connsiteX7" fmla="*/ 7105 w 6943"/>
                  <a:gd name="connsiteY7" fmla="*/ 56540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161" y="8022"/>
                    </a:moveTo>
                    <a:lnTo>
                      <a:pt x="161" y="32"/>
                    </a:lnTo>
                    <a:lnTo>
                      <a:pt x="7105" y="32"/>
                    </a:lnTo>
                    <a:lnTo>
                      <a:pt x="7105" y="8022"/>
                    </a:lnTo>
                    <a:close/>
                    <a:moveTo>
                      <a:pt x="161" y="56540"/>
                    </a:moveTo>
                    <a:lnTo>
                      <a:pt x="161" y="15606"/>
                    </a:lnTo>
                    <a:lnTo>
                      <a:pt x="7105" y="15606"/>
                    </a:lnTo>
                    <a:lnTo>
                      <a:pt x="7105" y="5654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C0ECB00F-1730-4D70-AB7B-ADF89AC59A10}"/>
                  </a:ext>
                </a:extLst>
              </p:cNvPr>
              <p:cNvSpPr/>
              <p:nvPr/>
            </p:nvSpPr>
            <p:spPr>
              <a:xfrm>
                <a:off x="4845115" y="5364913"/>
                <a:ext cx="15709" cy="73125"/>
              </a:xfrm>
              <a:custGeom>
                <a:avLst/>
                <a:gdLst>
                  <a:gd name="connsiteX0" fmla="*/ 8930 w 15709"/>
                  <a:gd name="connsiteY0" fmla="*/ 8108 h 73125"/>
                  <a:gd name="connsiteX1" fmla="*/ 8930 w 15709"/>
                  <a:gd name="connsiteY1" fmla="*/ 32 h 73125"/>
                  <a:gd name="connsiteX2" fmla="*/ 15873 w 15709"/>
                  <a:gd name="connsiteY2" fmla="*/ 32 h 73125"/>
                  <a:gd name="connsiteX3" fmla="*/ 15873 w 15709"/>
                  <a:gd name="connsiteY3" fmla="*/ 8108 h 73125"/>
                  <a:gd name="connsiteX4" fmla="*/ 163 w 15709"/>
                  <a:gd name="connsiteY4" fmla="*/ 72404 h 73125"/>
                  <a:gd name="connsiteX5" fmla="*/ 1465 w 15709"/>
                  <a:gd name="connsiteY5" fmla="*/ 66528 h 73125"/>
                  <a:gd name="connsiteX6" fmla="*/ 4735 w 15709"/>
                  <a:gd name="connsiteY6" fmla="*/ 67049 h 73125"/>
                  <a:gd name="connsiteX7" fmla="*/ 7888 w 15709"/>
                  <a:gd name="connsiteY7" fmla="*/ 65630 h 73125"/>
                  <a:gd name="connsiteX8" fmla="*/ 8930 w 15709"/>
                  <a:gd name="connsiteY8" fmla="*/ 58625 h 73125"/>
                  <a:gd name="connsiteX9" fmla="*/ 8930 w 15709"/>
                  <a:gd name="connsiteY9" fmla="*/ 15606 h 73125"/>
                  <a:gd name="connsiteX10" fmla="*/ 15873 w 15709"/>
                  <a:gd name="connsiteY10" fmla="*/ 15606 h 73125"/>
                  <a:gd name="connsiteX11" fmla="*/ 15873 w 15709"/>
                  <a:gd name="connsiteY11" fmla="*/ 58769 h 73125"/>
                  <a:gd name="connsiteX12" fmla="*/ 13906 w 15709"/>
                  <a:gd name="connsiteY12" fmla="*/ 69307 h 73125"/>
                  <a:gd name="connsiteX13" fmla="*/ 5602 w 15709"/>
                  <a:gd name="connsiteY13" fmla="*/ 73157 h 73125"/>
                  <a:gd name="connsiteX14" fmla="*/ 163 w 15709"/>
                  <a:gd name="connsiteY14" fmla="*/ 72404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930" y="8108"/>
                    </a:moveTo>
                    <a:lnTo>
                      <a:pt x="8930" y="32"/>
                    </a:lnTo>
                    <a:lnTo>
                      <a:pt x="15873" y="32"/>
                    </a:lnTo>
                    <a:lnTo>
                      <a:pt x="15873" y="8108"/>
                    </a:lnTo>
                    <a:close/>
                    <a:moveTo>
                      <a:pt x="163" y="72404"/>
                    </a:moveTo>
                    <a:lnTo>
                      <a:pt x="1465" y="66528"/>
                    </a:lnTo>
                    <a:cubicBezTo>
                      <a:pt x="2883" y="66875"/>
                      <a:pt x="3953" y="67049"/>
                      <a:pt x="4735" y="67049"/>
                    </a:cubicBezTo>
                    <a:cubicBezTo>
                      <a:pt x="6123" y="67049"/>
                      <a:pt x="7165" y="66557"/>
                      <a:pt x="7888" y="65630"/>
                    </a:cubicBezTo>
                    <a:cubicBezTo>
                      <a:pt x="8553" y="64675"/>
                      <a:pt x="8901" y="62359"/>
                      <a:pt x="8930" y="58625"/>
                    </a:cubicBezTo>
                    <a:lnTo>
                      <a:pt x="8930" y="15606"/>
                    </a:lnTo>
                    <a:lnTo>
                      <a:pt x="15873" y="15606"/>
                    </a:lnTo>
                    <a:lnTo>
                      <a:pt x="15873" y="58769"/>
                    </a:lnTo>
                    <a:cubicBezTo>
                      <a:pt x="15844" y="63778"/>
                      <a:pt x="15179" y="67309"/>
                      <a:pt x="13906" y="69307"/>
                    </a:cubicBezTo>
                    <a:cubicBezTo>
                      <a:pt x="12228" y="71854"/>
                      <a:pt x="9479" y="73128"/>
                      <a:pt x="5602" y="73157"/>
                    </a:cubicBezTo>
                    <a:cubicBezTo>
                      <a:pt x="3722" y="73128"/>
                      <a:pt x="1928" y="72868"/>
                      <a:pt x="163" y="724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398DA33C-7132-484C-84AE-3AB22045287E}"/>
                </a:ext>
              </a:extLst>
            </p:cNvPr>
            <p:cNvSpPr/>
            <p:nvPr/>
          </p:nvSpPr>
          <p:spPr>
            <a:xfrm>
              <a:off x="4563170" y="5862630"/>
              <a:ext cx="494604" cy="7410"/>
            </a:xfrm>
            <a:custGeom>
              <a:avLst/>
              <a:gdLst>
                <a:gd name="connsiteX0" fmla="*/ -66 w 494604"/>
                <a:gd name="connsiteY0" fmla="*/ -5 h 7410"/>
                <a:gd name="connsiteX1" fmla="*/ 494539 w 494604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604" h="7410">
                  <a:moveTo>
                    <a:pt x="-66" y="-5"/>
                  </a:moveTo>
                  <a:lnTo>
                    <a:pt x="494539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1E3D4DDB-6C62-4F2E-BDC6-449F9CCA2F0B}"/>
                </a:ext>
              </a:extLst>
            </p:cNvPr>
            <p:cNvSpPr/>
            <p:nvPr/>
          </p:nvSpPr>
          <p:spPr>
            <a:xfrm>
              <a:off x="4563170" y="6357544"/>
              <a:ext cx="494604" cy="7410"/>
            </a:xfrm>
            <a:custGeom>
              <a:avLst/>
              <a:gdLst>
                <a:gd name="connsiteX0" fmla="*/ -66 w 494604"/>
                <a:gd name="connsiteY0" fmla="*/ -5 h 7410"/>
                <a:gd name="connsiteX1" fmla="*/ 494539 w 494604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604" h="7410">
                  <a:moveTo>
                    <a:pt x="-66" y="-5"/>
                  </a:moveTo>
                  <a:lnTo>
                    <a:pt x="494539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27E7BEA3-94F4-4899-B428-C44C1842E05E}"/>
                </a:ext>
              </a:extLst>
            </p:cNvPr>
            <p:cNvSpPr/>
            <p:nvPr/>
          </p:nvSpPr>
          <p:spPr>
            <a:xfrm>
              <a:off x="5181426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BB31F9A7-6AD9-4F85-8539-FDA7A6CF466E}"/>
                </a:ext>
              </a:extLst>
            </p:cNvPr>
            <p:cNvSpPr/>
            <p:nvPr/>
          </p:nvSpPr>
          <p:spPr>
            <a:xfrm>
              <a:off x="5181426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87BE991D-C98B-4A27-84AC-F2E40F30423C}"/>
                </a:ext>
              </a:extLst>
            </p:cNvPr>
            <p:cNvSpPr/>
            <p:nvPr/>
          </p:nvSpPr>
          <p:spPr>
            <a:xfrm>
              <a:off x="5057775" y="6357544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7BD6E5C0-494D-48FF-B650-3F3131A7BD1E}"/>
                </a:ext>
              </a:extLst>
            </p:cNvPr>
            <p:cNvSpPr/>
            <p:nvPr/>
          </p:nvSpPr>
          <p:spPr>
            <a:xfrm>
              <a:off x="5057775" y="5862630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C3458A73-1EC2-4E39-BDDC-C7A1CE2AA078}"/>
                </a:ext>
              </a:extLst>
            </p:cNvPr>
            <p:cNvSpPr/>
            <p:nvPr/>
          </p:nvSpPr>
          <p:spPr>
            <a:xfrm>
              <a:off x="5057775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1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5220769" y="5818237"/>
              <a:ext cx="137559" cy="79581"/>
              <a:chOff x="5220769" y="5818237"/>
              <a:chExt cx="137559" cy="79581"/>
            </a:xfrm>
            <a:solidFill>
              <a:srgbClr val="000000"/>
            </a:solidFill>
          </p:grpSpPr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73CBBCE5-7A7A-42AD-8545-DA84004E64C5}"/>
                  </a:ext>
                </a:extLst>
              </p:cNvPr>
              <p:cNvSpPr/>
              <p:nvPr/>
            </p:nvSpPr>
            <p:spPr>
              <a:xfrm>
                <a:off x="5220769" y="5818237"/>
                <a:ext cx="53638" cy="79581"/>
              </a:xfrm>
              <a:custGeom>
                <a:avLst/>
                <a:gdLst>
                  <a:gd name="connsiteX0" fmla="*/ 212 w 53638"/>
                  <a:gd name="connsiteY0" fmla="*/ 79677 h 79581"/>
                  <a:gd name="connsiteX1" fmla="*/ 212 w 53638"/>
                  <a:gd name="connsiteY1" fmla="*/ 96 h 79581"/>
                  <a:gd name="connsiteX2" fmla="*/ 53851 w 53638"/>
                  <a:gd name="connsiteY2" fmla="*/ 96 h 79581"/>
                  <a:gd name="connsiteX3" fmla="*/ 53851 w 53638"/>
                  <a:gd name="connsiteY3" fmla="*/ 9504 h 79581"/>
                  <a:gd name="connsiteX4" fmla="*/ 10743 w 53638"/>
                  <a:gd name="connsiteY4" fmla="*/ 9504 h 79581"/>
                  <a:gd name="connsiteX5" fmla="*/ 10743 w 53638"/>
                  <a:gd name="connsiteY5" fmla="*/ 34140 h 79581"/>
                  <a:gd name="connsiteX6" fmla="*/ 48064 w 53638"/>
                  <a:gd name="connsiteY6" fmla="*/ 34140 h 79581"/>
                  <a:gd name="connsiteX7" fmla="*/ 48064 w 53638"/>
                  <a:gd name="connsiteY7" fmla="*/ 43520 h 79581"/>
                  <a:gd name="connsiteX8" fmla="*/ 10743 w 53638"/>
                  <a:gd name="connsiteY8" fmla="*/ 43520 h 79581"/>
                  <a:gd name="connsiteX9" fmla="*/ 10743 w 53638"/>
                  <a:gd name="connsiteY9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38" h="79581">
                    <a:moveTo>
                      <a:pt x="212" y="79677"/>
                    </a:moveTo>
                    <a:lnTo>
                      <a:pt x="212" y="96"/>
                    </a:lnTo>
                    <a:lnTo>
                      <a:pt x="53851" y="96"/>
                    </a:lnTo>
                    <a:lnTo>
                      <a:pt x="53851" y="9504"/>
                    </a:lnTo>
                    <a:lnTo>
                      <a:pt x="10743" y="9504"/>
                    </a:lnTo>
                    <a:lnTo>
                      <a:pt x="10743" y="34140"/>
                    </a:lnTo>
                    <a:lnTo>
                      <a:pt x="48064" y="34140"/>
                    </a:lnTo>
                    <a:lnTo>
                      <a:pt x="48064" y="43520"/>
                    </a:lnTo>
                    <a:lnTo>
                      <a:pt x="10743" y="43520"/>
                    </a:lnTo>
                    <a:lnTo>
                      <a:pt x="10743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3F7DE261-E886-4FEE-A941-EC31EDA4BC2B}"/>
                  </a:ext>
                </a:extLst>
              </p:cNvPr>
              <p:cNvSpPr/>
              <p:nvPr/>
            </p:nvSpPr>
            <p:spPr>
              <a:xfrm>
                <a:off x="5288258" y="5818237"/>
                <a:ext cx="70070" cy="79581"/>
              </a:xfrm>
              <a:custGeom>
                <a:avLst/>
                <a:gdLst>
                  <a:gd name="connsiteX0" fmla="*/ 222 w 70070"/>
                  <a:gd name="connsiteY0" fmla="*/ 79677 h 79581"/>
                  <a:gd name="connsiteX1" fmla="*/ 222 w 70070"/>
                  <a:gd name="connsiteY1" fmla="*/ 96 h 79581"/>
                  <a:gd name="connsiteX2" fmla="*/ 35488 w 70070"/>
                  <a:gd name="connsiteY2" fmla="*/ 96 h 79581"/>
                  <a:gd name="connsiteX3" fmla="*/ 51632 w 70070"/>
                  <a:gd name="connsiteY3" fmla="*/ 2238 h 79581"/>
                  <a:gd name="connsiteX4" fmla="*/ 60485 w 70070"/>
                  <a:gd name="connsiteY4" fmla="*/ 9823 h 79581"/>
                  <a:gd name="connsiteX5" fmla="*/ 63783 w 70070"/>
                  <a:gd name="connsiteY5" fmla="*/ 21808 h 79581"/>
                  <a:gd name="connsiteX6" fmla="*/ 58315 w 70070"/>
                  <a:gd name="connsiteY6" fmla="*/ 36109 h 79581"/>
                  <a:gd name="connsiteX7" fmla="*/ 41390 w 70070"/>
                  <a:gd name="connsiteY7" fmla="*/ 43462 h 79581"/>
                  <a:gd name="connsiteX8" fmla="*/ 47726 w 70070"/>
                  <a:gd name="connsiteY8" fmla="*/ 47428 h 79581"/>
                  <a:gd name="connsiteX9" fmla="*/ 56463 w 70070"/>
                  <a:gd name="connsiteY9" fmla="*/ 58023 h 79581"/>
                  <a:gd name="connsiteX10" fmla="*/ 70293 w 70070"/>
                  <a:gd name="connsiteY10" fmla="*/ 79677 h 79581"/>
                  <a:gd name="connsiteX11" fmla="*/ 57071 w 70070"/>
                  <a:gd name="connsiteY11" fmla="*/ 79677 h 79581"/>
                  <a:gd name="connsiteX12" fmla="*/ 46540 w 70070"/>
                  <a:gd name="connsiteY12" fmla="*/ 63118 h 79581"/>
                  <a:gd name="connsiteX13" fmla="*/ 38960 w 70070"/>
                  <a:gd name="connsiteY13" fmla="*/ 52175 h 79581"/>
                  <a:gd name="connsiteX14" fmla="*/ 33608 w 70070"/>
                  <a:gd name="connsiteY14" fmla="*/ 46849 h 79581"/>
                  <a:gd name="connsiteX15" fmla="*/ 28805 w 70070"/>
                  <a:gd name="connsiteY15" fmla="*/ 44706 h 79581"/>
                  <a:gd name="connsiteX16" fmla="*/ 22961 w 70070"/>
                  <a:gd name="connsiteY16" fmla="*/ 44330 h 79581"/>
                  <a:gd name="connsiteX17" fmla="*/ 10752 w 70070"/>
                  <a:gd name="connsiteY17" fmla="*/ 44330 h 79581"/>
                  <a:gd name="connsiteX18" fmla="*/ 10752 w 70070"/>
                  <a:gd name="connsiteY18" fmla="*/ 79677 h 79581"/>
                  <a:gd name="connsiteX19" fmla="*/ 10752 w 70070"/>
                  <a:gd name="connsiteY19" fmla="*/ 35211 h 79581"/>
                  <a:gd name="connsiteX20" fmla="*/ 33377 w 70070"/>
                  <a:gd name="connsiteY20" fmla="*/ 35211 h 79581"/>
                  <a:gd name="connsiteX21" fmla="*/ 44631 w 70070"/>
                  <a:gd name="connsiteY21" fmla="*/ 33735 h 79581"/>
                  <a:gd name="connsiteX22" fmla="*/ 50822 w 70070"/>
                  <a:gd name="connsiteY22" fmla="*/ 28958 h 79581"/>
                  <a:gd name="connsiteX23" fmla="*/ 52934 w 70070"/>
                  <a:gd name="connsiteY23" fmla="*/ 21808 h 79581"/>
                  <a:gd name="connsiteX24" fmla="*/ 48826 w 70070"/>
                  <a:gd name="connsiteY24" fmla="*/ 12544 h 79581"/>
                  <a:gd name="connsiteX25" fmla="*/ 35922 w 70070"/>
                  <a:gd name="connsiteY25" fmla="*/ 8896 h 79581"/>
                  <a:gd name="connsiteX26" fmla="*/ 10752 w 70070"/>
                  <a:gd name="connsiteY26" fmla="*/ 8896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0070" h="79581">
                    <a:moveTo>
                      <a:pt x="222" y="79677"/>
                    </a:moveTo>
                    <a:lnTo>
                      <a:pt x="222" y="96"/>
                    </a:lnTo>
                    <a:lnTo>
                      <a:pt x="35488" y="96"/>
                    </a:lnTo>
                    <a:cubicBezTo>
                      <a:pt x="42548" y="125"/>
                      <a:pt x="47929" y="849"/>
                      <a:pt x="51632" y="2238"/>
                    </a:cubicBezTo>
                    <a:cubicBezTo>
                      <a:pt x="55335" y="3686"/>
                      <a:pt x="58286" y="6204"/>
                      <a:pt x="60485" y="9823"/>
                    </a:cubicBezTo>
                    <a:cubicBezTo>
                      <a:pt x="62684" y="13441"/>
                      <a:pt x="63783" y="17436"/>
                      <a:pt x="63783" y="21808"/>
                    </a:cubicBezTo>
                    <a:cubicBezTo>
                      <a:pt x="63783" y="27482"/>
                      <a:pt x="61960" y="32258"/>
                      <a:pt x="58315" y="36109"/>
                    </a:cubicBezTo>
                    <a:cubicBezTo>
                      <a:pt x="54670" y="39988"/>
                      <a:pt x="49028" y="42420"/>
                      <a:pt x="41390" y="43462"/>
                    </a:cubicBezTo>
                    <a:cubicBezTo>
                      <a:pt x="44168" y="44822"/>
                      <a:pt x="46280" y="46154"/>
                      <a:pt x="47726" y="47428"/>
                    </a:cubicBezTo>
                    <a:cubicBezTo>
                      <a:pt x="50793" y="50265"/>
                      <a:pt x="53686" y="53797"/>
                      <a:pt x="56463" y="58023"/>
                    </a:cubicBezTo>
                    <a:lnTo>
                      <a:pt x="70293" y="79677"/>
                    </a:lnTo>
                    <a:lnTo>
                      <a:pt x="57071" y="79677"/>
                    </a:lnTo>
                    <a:lnTo>
                      <a:pt x="46540" y="63118"/>
                    </a:lnTo>
                    <a:cubicBezTo>
                      <a:pt x="43445" y="58370"/>
                      <a:pt x="40928" y="54723"/>
                      <a:pt x="38960" y="52175"/>
                    </a:cubicBezTo>
                    <a:cubicBezTo>
                      <a:pt x="36964" y="49657"/>
                      <a:pt x="35170" y="47862"/>
                      <a:pt x="33608" y="46849"/>
                    </a:cubicBezTo>
                    <a:cubicBezTo>
                      <a:pt x="32017" y="45836"/>
                      <a:pt x="30426" y="45141"/>
                      <a:pt x="28805" y="44706"/>
                    </a:cubicBezTo>
                    <a:cubicBezTo>
                      <a:pt x="27590" y="44475"/>
                      <a:pt x="25623" y="44330"/>
                      <a:pt x="22961" y="44330"/>
                    </a:cubicBezTo>
                    <a:lnTo>
                      <a:pt x="10752" y="44330"/>
                    </a:lnTo>
                    <a:lnTo>
                      <a:pt x="10752" y="79677"/>
                    </a:lnTo>
                    <a:close/>
                    <a:moveTo>
                      <a:pt x="10752" y="35211"/>
                    </a:moveTo>
                    <a:lnTo>
                      <a:pt x="33377" y="35211"/>
                    </a:lnTo>
                    <a:cubicBezTo>
                      <a:pt x="38150" y="35211"/>
                      <a:pt x="41911" y="34719"/>
                      <a:pt x="44631" y="33735"/>
                    </a:cubicBezTo>
                    <a:cubicBezTo>
                      <a:pt x="47321" y="32751"/>
                      <a:pt x="49375" y="31158"/>
                      <a:pt x="50822" y="28958"/>
                    </a:cubicBezTo>
                    <a:cubicBezTo>
                      <a:pt x="52211" y="26758"/>
                      <a:pt x="52934" y="24384"/>
                      <a:pt x="52934" y="21808"/>
                    </a:cubicBezTo>
                    <a:cubicBezTo>
                      <a:pt x="52934" y="18073"/>
                      <a:pt x="51545" y="14976"/>
                      <a:pt x="48826" y="12544"/>
                    </a:cubicBezTo>
                    <a:cubicBezTo>
                      <a:pt x="46077" y="10112"/>
                      <a:pt x="41795" y="8896"/>
                      <a:pt x="35922" y="8896"/>
                    </a:cubicBezTo>
                    <a:lnTo>
                      <a:pt x="10752" y="8896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4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5364990" y="5859837"/>
              <a:ext cx="24381" cy="73125"/>
              <a:chOff x="5364990" y="5859837"/>
              <a:chExt cx="24381" cy="73125"/>
            </a:xfrm>
            <a:solidFill>
              <a:srgbClr val="000000"/>
            </a:solidFill>
          </p:grpSpPr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5F90816A-6813-4D91-A797-6D8EC1FBDD22}"/>
                  </a:ext>
                </a:extLst>
              </p:cNvPr>
              <p:cNvSpPr/>
              <p:nvPr/>
            </p:nvSpPr>
            <p:spPr>
              <a:xfrm>
                <a:off x="5364990" y="5859837"/>
                <a:ext cx="6943" cy="56508"/>
              </a:xfrm>
              <a:custGeom>
                <a:avLst/>
                <a:gdLst>
                  <a:gd name="connsiteX0" fmla="*/ 232 w 6943"/>
                  <a:gd name="connsiteY0" fmla="*/ 8088 h 56508"/>
                  <a:gd name="connsiteX1" fmla="*/ 232 w 6943"/>
                  <a:gd name="connsiteY1" fmla="*/ 98 h 56508"/>
                  <a:gd name="connsiteX2" fmla="*/ 7176 w 6943"/>
                  <a:gd name="connsiteY2" fmla="*/ 98 h 56508"/>
                  <a:gd name="connsiteX3" fmla="*/ 7176 w 6943"/>
                  <a:gd name="connsiteY3" fmla="*/ 8088 h 56508"/>
                  <a:gd name="connsiteX4" fmla="*/ 232 w 6943"/>
                  <a:gd name="connsiteY4" fmla="*/ 56607 h 56508"/>
                  <a:gd name="connsiteX5" fmla="*/ 232 w 6943"/>
                  <a:gd name="connsiteY5" fmla="*/ 15673 h 56508"/>
                  <a:gd name="connsiteX6" fmla="*/ 7176 w 6943"/>
                  <a:gd name="connsiteY6" fmla="*/ 15673 h 56508"/>
                  <a:gd name="connsiteX7" fmla="*/ 7176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232" y="8088"/>
                    </a:moveTo>
                    <a:lnTo>
                      <a:pt x="232" y="98"/>
                    </a:lnTo>
                    <a:lnTo>
                      <a:pt x="7176" y="98"/>
                    </a:lnTo>
                    <a:lnTo>
                      <a:pt x="7176" y="8088"/>
                    </a:lnTo>
                    <a:close/>
                    <a:moveTo>
                      <a:pt x="232" y="56607"/>
                    </a:moveTo>
                    <a:lnTo>
                      <a:pt x="232" y="15673"/>
                    </a:lnTo>
                    <a:lnTo>
                      <a:pt x="7176" y="15673"/>
                    </a:lnTo>
                    <a:lnTo>
                      <a:pt x="7176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FCC23974-92D0-496F-8EEB-3AC1CA9AD137}"/>
                  </a:ext>
                </a:extLst>
              </p:cNvPr>
              <p:cNvSpPr/>
              <p:nvPr/>
            </p:nvSpPr>
            <p:spPr>
              <a:xfrm>
                <a:off x="5373662" y="5859837"/>
                <a:ext cx="15709" cy="73125"/>
              </a:xfrm>
              <a:custGeom>
                <a:avLst/>
                <a:gdLst>
                  <a:gd name="connsiteX0" fmla="*/ 9001 w 15709"/>
                  <a:gd name="connsiteY0" fmla="*/ 8175 h 73125"/>
                  <a:gd name="connsiteX1" fmla="*/ 9001 w 15709"/>
                  <a:gd name="connsiteY1" fmla="*/ 98 h 73125"/>
                  <a:gd name="connsiteX2" fmla="*/ 15944 w 15709"/>
                  <a:gd name="connsiteY2" fmla="*/ 98 h 73125"/>
                  <a:gd name="connsiteX3" fmla="*/ 15944 w 15709"/>
                  <a:gd name="connsiteY3" fmla="*/ 8175 h 73125"/>
                  <a:gd name="connsiteX4" fmla="*/ 235 w 15709"/>
                  <a:gd name="connsiteY4" fmla="*/ 72471 h 73125"/>
                  <a:gd name="connsiteX5" fmla="*/ 1537 w 15709"/>
                  <a:gd name="connsiteY5" fmla="*/ 66595 h 73125"/>
                  <a:gd name="connsiteX6" fmla="*/ 4806 w 15709"/>
                  <a:gd name="connsiteY6" fmla="*/ 67116 h 73125"/>
                  <a:gd name="connsiteX7" fmla="*/ 7959 w 15709"/>
                  <a:gd name="connsiteY7" fmla="*/ 65697 h 73125"/>
                  <a:gd name="connsiteX8" fmla="*/ 9001 w 15709"/>
                  <a:gd name="connsiteY8" fmla="*/ 58691 h 73125"/>
                  <a:gd name="connsiteX9" fmla="*/ 9001 w 15709"/>
                  <a:gd name="connsiteY9" fmla="*/ 15673 h 73125"/>
                  <a:gd name="connsiteX10" fmla="*/ 15944 w 15709"/>
                  <a:gd name="connsiteY10" fmla="*/ 15673 h 73125"/>
                  <a:gd name="connsiteX11" fmla="*/ 15944 w 15709"/>
                  <a:gd name="connsiteY11" fmla="*/ 58836 h 73125"/>
                  <a:gd name="connsiteX12" fmla="*/ 13977 w 15709"/>
                  <a:gd name="connsiteY12" fmla="*/ 69374 h 73125"/>
                  <a:gd name="connsiteX13" fmla="*/ 5674 w 15709"/>
                  <a:gd name="connsiteY13" fmla="*/ 73224 h 73125"/>
                  <a:gd name="connsiteX14" fmla="*/ 235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9001" y="8175"/>
                    </a:moveTo>
                    <a:lnTo>
                      <a:pt x="9001" y="98"/>
                    </a:lnTo>
                    <a:lnTo>
                      <a:pt x="15944" y="98"/>
                    </a:lnTo>
                    <a:lnTo>
                      <a:pt x="15944" y="8175"/>
                    </a:lnTo>
                    <a:close/>
                    <a:moveTo>
                      <a:pt x="235" y="72471"/>
                    </a:moveTo>
                    <a:lnTo>
                      <a:pt x="1537" y="66595"/>
                    </a:lnTo>
                    <a:cubicBezTo>
                      <a:pt x="2954" y="66942"/>
                      <a:pt x="4025" y="67116"/>
                      <a:pt x="4806" y="67116"/>
                    </a:cubicBezTo>
                    <a:cubicBezTo>
                      <a:pt x="6195" y="67116"/>
                      <a:pt x="7236" y="66623"/>
                      <a:pt x="7959" y="65697"/>
                    </a:cubicBezTo>
                    <a:cubicBezTo>
                      <a:pt x="8625" y="64742"/>
                      <a:pt x="8972" y="62426"/>
                      <a:pt x="9001" y="58691"/>
                    </a:cubicBezTo>
                    <a:lnTo>
                      <a:pt x="9001" y="15673"/>
                    </a:lnTo>
                    <a:lnTo>
                      <a:pt x="15944" y="15673"/>
                    </a:lnTo>
                    <a:lnTo>
                      <a:pt x="15944" y="58836"/>
                    </a:lnTo>
                    <a:cubicBezTo>
                      <a:pt x="15915" y="63844"/>
                      <a:pt x="15250" y="67376"/>
                      <a:pt x="13977" y="69374"/>
                    </a:cubicBezTo>
                    <a:cubicBezTo>
                      <a:pt x="12299" y="71921"/>
                      <a:pt x="9551" y="73195"/>
                      <a:pt x="5674" y="73224"/>
                    </a:cubicBezTo>
                    <a:cubicBezTo>
                      <a:pt x="3793" y="73195"/>
                      <a:pt x="2000" y="72934"/>
                      <a:pt x="235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25FE2F4C-AA91-411F-BB6F-833E66573776}"/>
                </a:ext>
              </a:extLst>
            </p:cNvPr>
            <p:cNvSpPr/>
            <p:nvPr/>
          </p:nvSpPr>
          <p:spPr>
            <a:xfrm>
              <a:off x="4315839" y="6110087"/>
              <a:ext cx="7406" cy="618642"/>
            </a:xfrm>
            <a:custGeom>
              <a:avLst/>
              <a:gdLst>
                <a:gd name="connsiteX0" fmla="*/ -66 w 7406"/>
                <a:gd name="connsiteY0" fmla="*/ -5 h 618642"/>
                <a:gd name="connsiteX1" fmla="*/ -66 w 7406"/>
                <a:gd name="connsiteY1" fmla="*/ 618638 h 61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618642">
                  <a:moveTo>
                    <a:pt x="-66" y="-5"/>
                  </a:moveTo>
                  <a:lnTo>
                    <a:pt x="-66" y="618638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AA27A753-CB21-4CAD-A364-2564B2181756}"/>
                </a:ext>
              </a:extLst>
            </p:cNvPr>
            <p:cNvSpPr/>
            <p:nvPr/>
          </p:nvSpPr>
          <p:spPr>
            <a:xfrm>
              <a:off x="4068537" y="6357544"/>
              <a:ext cx="123651" cy="247456"/>
            </a:xfrm>
            <a:custGeom>
              <a:avLst/>
              <a:gdLst>
                <a:gd name="connsiteX0" fmla="*/ -66 w 123651"/>
                <a:gd name="connsiteY0" fmla="*/ 247452 h 247456"/>
                <a:gd name="connsiteX1" fmla="*/ 87364 w 123651"/>
                <a:gd name="connsiteY1" fmla="*/ 211208 h 247456"/>
                <a:gd name="connsiteX2" fmla="*/ 123585 w 123651"/>
                <a:gd name="connsiteY2" fmla="*/ 123724 h 247456"/>
                <a:gd name="connsiteX3" fmla="*/ 87364 w 123651"/>
                <a:gd name="connsiteY3" fmla="*/ 36239 h 247456"/>
                <a:gd name="connsiteX4" fmla="*/ -66 w 123651"/>
                <a:gd name="connsiteY4" fmla="*/ -5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51" h="247456">
                  <a:moveTo>
                    <a:pt x="-66" y="247452"/>
                  </a:moveTo>
                  <a:cubicBezTo>
                    <a:pt x="32742" y="247452"/>
                    <a:pt x="64190" y="234425"/>
                    <a:pt x="87364" y="211208"/>
                  </a:cubicBezTo>
                  <a:cubicBezTo>
                    <a:pt x="110566" y="188019"/>
                    <a:pt x="123585" y="156552"/>
                    <a:pt x="123585" y="123724"/>
                  </a:cubicBezTo>
                  <a:cubicBezTo>
                    <a:pt x="123585" y="90895"/>
                    <a:pt x="110566" y="59428"/>
                    <a:pt x="87364" y="36239"/>
                  </a:cubicBezTo>
                  <a:cubicBezTo>
                    <a:pt x="64190" y="13022"/>
                    <a:pt x="32742" y="-5"/>
                    <a:pt x="-66" y="-5"/>
                  </a:cubicBez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24C6F513-D96B-48E0-AEF4-D8AE93D10BB2}"/>
                </a:ext>
              </a:extLst>
            </p:cNvPr>
            <p:cNvSpPr/>
            <p:nvPr/>
          </p:nvSpPr>
          <p:spPr>
            <a:xfrm>
              <a:off x="4439519" y="6357544"/>
              <a:ext cx="123651" cy="247456"/>
            </a:xfrm>
            <a:custGeom>
              <a:avLst/>
              <a:gdLst>
                <a:gd name="connsiteX0" fmla="*/ 123585 w 123651"/>
                <a:gd name="connsiteY0" fmla="*/ -5 h 247456"/>
                <a:gd name="connsiteX1" fmla="*/ 36127 w 123651"/>
                <a:gd name="connsiteY1" fmla="*/ 36239 h 247456"/>
                <a:gd name="connsiteX2" fmla="*/ -66 w 123651"/>
                <a:gd name="connsiteY2" fmla="*/ 123724 h 247456"/>
                <a:gd name="connsiteX3" fmla="*/ 36127 w 123651"/>
                <a:gd name="connsiteY3" fmla="*/ 211208 h 247456"/>
                <a:gd name="connsiteX4" fmla="*/ 123585 w 123651"/>
                <a:gd name="connsiteY4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51" h="247456">
                  <a:moveTo>
                    <a:pt x="123585" y="-5"/>
                  </a:moveTo>
                  <a:cubicBezTo>
                    <a:pt x="90777" y="-5"/>
                    <a:pt x="59329" y="13022"/>
                    <a:pt x="36127" y="36239"/>
                  </a:cubicBezTo>
                  <a:cubicBezTo>
                    <a:pt x="12953" y="59428"/>
                    <a:pt x="-66" y="90895"/>
                    <a:pt x="-66" y="123724"/>
                  </a:cubicBezTo>
                  <a:cubicBezTo>
                    <a:pt x="-66" y="156552"/>
                    <a:pt x="12953" y="188019"/>
                    <a:pt x="36127" y="211208"/>
                  </a:cubicBezTo>
                  <a:cubicBezTo>
                    <a:pt x="59329" y="234425"/>
                    <a:pt x="90777" y="247452"/>
                    <a:pt x="123585" y="247452"/>
                  </a:cubicBez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447A5B62-C6CB-4349-BCF7-05D5117DA539}"/>
                </a:ext>
              </a:extLst>
            </p:cNvPr>
            <p:cNvSpPr/>
            <p:nvPr/>
          </p:nvSpPr>
          <p:spPr>
            <a:xfrm>
              <a:off x="5773390" y="5857897"/>
              <a:ext cx="52625" cy="33320"/>
            </a:xfrm>
            <a:custGeom>
              <a:avLst/>
              <a:gdLst>
                <a:gd name="connsiteX0" fmla="*/ 52913 w 52625"/>
                <a:gd name="connsiteY0" fmla="*/ 9216 h 33320"/>
                <a:gd name="connsiteX1" fmla="*/ 287 w 52625"/>
                <a:gd name="connsiteY1" fmla="*/ 9216 h 33320"/>
                <a:gd name="connsiteX2" fmla="*/ 287 w 52625"/>
                <a:gd name="connsiteY2" fmla="*/ 97 h 33320"/>
                <a:gd name="connsiteX3" fmla="*/ 52913 w 52625"/>
                <a:gd name="connsiteY3" fmla="*/ 97 h 33320"/>
                <a:gd name="connsiteX4" fmla="*/ 52913 w 52625"/>
                <a:gd name="connsiteY4" fmla="*/ 33417 h 33320"/>
                <a:gd name="connsiteX5" fmla="*/ 287 w 52625"/>
                <a:gd name="connsiteY5" fmla="*/ 33417 h 33320"/>
                <a:gd name="connsiteX6" fmla="*/ 287 w 52625"/>
                <a:gd name="connsiteY6" fmla="*/ 24298 h 33320"/>
                <a:gd name="connsiteX7" fmla="*/ 52913 w 52625"/>
                <a:gd name="connsiteY7" fmla="*/ 24298 h 3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25" h="33320">
                  <a:moveTo>
                    <a:pt x="52913" y="9216"/>
                  </a:moveTo>
                  <a:lnTo>
                    <a:pt x="287" y="9216"/>
                  </a:lnTo>
                  <a:lnTo>
                    <a:pt x="287" y="97"/>
                  </a:lnTo>
                  <a:lnTo>
                    <a:pt x="52913" y="97"/>
                  </a:lnTo>
                  <a:close/>
                  <a:moveTo>
                    <a:pt x="52913" y="33417"/>
                  </a:moveTo>
                  <a:lnTo>
                    <a:pt x="287" y="33417"/>
                  </a:lnTo>
                  <a:lnTo>
                    <a:pt x="287" y="24298"/>
                  </a:lnTo>
                  <a:lnTo>
                    <a:pt x="52913" y="2429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E246C60B-5EF6-4AF7-968A-1352402B0057}"/>
                </a:ext>
              </a:extLst>
            </p:cNvPr>
            <p:cNvSpPr/>
            <p:nvPr/>
          </p:nvSpPr>
          <p:spPr>
            <a:xfrm>
              <a:off x="6170664" y="5738872"/>
              <a:ext cx="247302" cy="247485"/>
            </a:xfrm>
            <a:custGeom>
              <a:avLst/>
              <a:gdLst>
                <a:gd name="connsiteX0" fmla="*/ -66 w 247302"/>
                <a:gd name="connsiteY0" fmla="*/ 247481 h 247485"/>
                <a:gd name="connsiteX1" fmla="*/ -66 w 247302"/>
                <a:gd name="connsiteY1" fmla="*/ -5 h 247485"/>
                <a:gd name="connsiteX2" fmla="*/ 247236 w 247302"/>
                <a:gd name="connsiteY2" fmla="*/ -5 h 247485"/>
                <a:gd name="connsiteX3" fmla="*/ 247236 w 247302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85">
                  <a:moveTo>
                    <a:pt x="-66" y="247481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81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2B4DFE2B-D6C3-45F6-AD0C-A87B85E9F028}"/>
                </a:ext>
              </a:extLst>
            </p:cNvPr>
            <p:cNvSpPr/>
            <p:nvPr/>
          </p:nvSpPr>
          <p:spPr>
            <a:xfrm>
              <a:off x="6074891" y="5645559"/>
              <a:ext cx="438848" cy="434112"/>
            </a:xfrm>
            <a:custGeom>
              <a:avLst/>
              <a:gdLst>
                <a:gd name="connsiteX0" fmla="*/ -66 w 247302"/>
                <a:gd name="connsiteY0" fmla="*/ 247481 h 247485"/>
                <a:gd name="connsiteX1" fmla="*/ -66 w 247302"/>
                <a:gd name="connsiteY1" fmla="*/ -5 h 247485"/>
                <a:gd name="connsiteX2" fmla="*/ 247236 w 247302"/>
                <a:gd name="connsiteY2" fmla="*/ -5 h 247485"/>
                <a:gd name="connsiteX3" fmla="*/ 247236 w 247302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85">
                  <a:moveTo>
                    <a:pt x="-66" y="247481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81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FCB6B3A9-2C06-4F60-BC29-4FE1961BD5BC}"/>
                </a:ext>
              </a:extLst>
            </p:cNvPr>
            <p:cNvSpPr/>
            <p:nvPr/>
          </p:nvSpPr>
          <p:spPr>
            <a:xfrm>
              <a:off x="5946064" y="5866335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97270DF9-A954-4350-BBC7-F59FA8217035}"/>
                </a:ext>
              </a:extLst>
            </p:cNvPr>
            <p:cNvSpPr/>
            <p:nvPr/>
          </p:nvSpPr>
          <p:spPr>
            <a:xfrm>
              <a:off x="6293317" y="6094283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0945796E-28AB-431A-A815-2931595ECA67}"/>
                </a:ext>
              </a:extLst>
            </p:cNvPr>
            <p:cNvSpPr/>
            <p:nvPr/>
          </p:nvSpPr>
          <p:spPr>
            <a:xfrm>
              <a:off x="6520461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6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6115406" y="5816876"/>
              <a:ext cx="150101" cy="82302"/>
              <a:chOff x="6115406" y="5816876"/>
              <a:chExt cx="150101" cy="82302"/>
            </a:xfrm>
            <a:solidFill>
              <a:srgbClr val="000000"/>
            </a:solidFill>
          </p:grpSpPr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1D7A19B1-DE95-4AA9-9694-F01A090F24A1}"/>
                  </a:ext>
                </a:extLst>
              </p:cNvPr>
              <p:cNvSpPr/>
              <p:nvPr/>
            </p:nvSpPr>
            <p:spPr>
              <a:xfrm>
                <a:off x="6115406" y="5818237"/>
                <a:ext cx="74439" cy="79581"/>
              </a:xfrm>
              <a:custGeom>
                <a:avLst/>
                <a:gdLst>
                  <a:gd name="connsiteX0" fmla="*/ 334 w 74439"/>
                  <a:gd name="connsiteY0" fmla="*/ 79677 h 79581"/>
                  <a:gd name="connsiteX1" fmla="*/ 30886 w 74439"/>
                  <a:gd name="connsiteY1" fmla="*/ 96 h 79581"/>
                  <a:gd name="connsiteX2" fmla="*/ 42227 w 74439"/>
                  <a:gd name="connsiteY2" fmla="*/ 96 h 79581"/>
                  <a:gd name="connsiteX3" fmla="*/ 74774 w 74439"/>
                  <a:gd name="connsiteY3" fmla="*/ 79677 h 79581"/>
                  <a:gd name="connsiteX4" fmla="*/ 62768 w 74439"/>
                  <a:gd name="connsiteY4" fmla="*/ 79677 h 79581"/>
                  <a:gd name="connsiteX5" fmla="*/ 53510 w 74439"/>
                  <a:gd name="connsiteY5" fmla="*/ 55591 h 79581"/>
                  <a:gd name="connsiteX6" fmla="*/ 20239 w 74439"/>
                  <a:gd name="connsiteY6" fmla="*/ 55591 h 79581"/>
                  <a:gd name="connsiteX7" fmla="*/ 11531 w 74439"/>
                  <a:gd name="connsiteY7" fmla="*/ 79677 h 79581"/>
                  <a:gd name="connsiteX8" fmla="*/ 23306 w 74439"/>
                  <a:gd name="connsiteY8" fmla="*/ 46993 h 79581"/>
                  <a:gd name="connsiteX9" fmla="*/ 50240 w 74439"/>
                  <a:gd name="connsiteY9" fmla="*/ 46993 h 79581"/>
                  <a:gd name="connsiteX10" fmla="*/ 41937 w 74439"/>
                  <a:gd name="connsiteY10" fmla="*/ 24963 h 79581"/>
                  <a:gd name="connsiteX11" fmla="*/ 36325 w 74439"/>
                  <a:gd name="connsiteY11" fmla="*/ 8462 h 79581"/>
                  <a:gd name="connsiteX12" fmla="*/ 32014 w 74439"/>
                  <a:gd name="connsiteY12" fmla="*/ 23660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439" h="79581">
                    <a:moveTo>
                      <a:pt x="334" y="79677"/>
                    </a:moveTo>
                    <a:lnTo>
                      <a:pt x="30886" y="96"/>
                    </a:lnTo>
                    <a:lnTo>
                      <a:pt x="42227" y="96"/>
                    </a:lnTo>
                    <a:lnTo>
                      <a:pt x="74774" y="79677"/>
                    </a:lnTo>
                    <a:lnTo>
                      <a:pt x="62768" y="79677"/>
                    </a:lnTo>
                    <a:lnTo>
                      <a:pt x="53510" y="55591"/>
                    </a:lnTo>
                    <a:lnTo>
                      <a:pt x="20239" y="55591"/>
                    </a:lnTo>
                    <a:lnTo>
                      <a:pt x="11531" y="79677"/>
                    </a:lnTo>
                    <a:close/>
                    <a:moveTo>
                      <a:pt x="23306" y="46993"/>
                    </a:moveTo>
                    <a:lnTo>
                      <a:pt x="50240" y="46993"/>
                    </a:lnTo>
                    <a:lnTo>
                      <a:pt x="41937" y="24963"/>
                    </a:lnTo>
                    <a:cubicBezTo>
                      <a:pt x="39391" y="18276"/>
                      <a:pt x="37511" y="12776"/>
                      <a:pt x="36325" y="8462"/>
                    </a:cubicBezTo>
                    <a:cubicBezTo>
                      <a:pt x="35283" y="13557"/>
                      <a:pt x="33866" y="18623"/>
                      <a:pt x="32014" y="236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CC173452-4162-4B3F-80E6-5260BC88D7C4}"/>
                  </a:ext>
                </a:extLst>
              </p:cNvPr>
              <p:cNvSpPr/>
              <p:nvPr/>
            </p:nvSpPr>
            <p:spPr>
              <a:xfrm>
                <a:off x="6195205" y="5816876"/>
                <a:ext cx="70302" cy="82302"/>
              </a:xfrm>
              <a:custGeom>
                <a:avLst/>
                <a:gdLst>
                  <a:gd name="connsiteX0" fmla="*/ 60145 w 70302"/>
                  <a:gd name="connsiteY0" fmla="*/ 53131 h 82302"/>
                  <a:gd name="connsiteX1" fmla="*/ 70647 w 70302"/>
                  <a:gd name="connsiteY1" fmla="*/ 55794 h 82302"/>
                  <a:gd name="connsiteX2" fmla="*/ 58728 w 70302"/>
                  <a:gd name="connsiteY2" fmla="*/ 75595 h 82302"/>
                  <a:gd name="connsiteX3" fmla="*/ 37724 w 70302"/>
                  <a:gd name="connsiteY3" fmla="*/ 82398 h 82302"/>
                  <a:gd name="connsiteX4" fmla="*/ 16807 w 70302"/>
                  <a:gd name="connsiteY4" fmla="*/ 77158 h 82302"/>
                  <a:gd name="connsiteX5" fmla="*/ 4540 w 70302"/>
                  <a:gd name="connsiteY5" fmla="*/ 61989 h 82302"/>
                  <a:gd name="connsiteX6" fmla="*/ 345 w 70302"/>
                  <a:gd name="connsiteY6" fmla="*/ 40654 h 82302"/>
                  <a:gd name="connsiteX7" fmla="*/ 5090 w 70302"/>
                  <a:gd name="connsiteY7" fmla="*/ 18971 h 82302"/>
                  <a:gd name="connsiteX8" fmla="*/ 18600 w 70302"/>
                  <a:gd name="connsiteY8" fmla="*/ 4901 h 82302"/>
                  <a:gd name="connsiteX9" fmla="*/ 37897 w 70302"/>
                  <a:gd name="connsiteY9" fmla="*/ 96 h 82302"/>
                  <a:gd name="connsiteX10" fmla="*/ 57947 w 70302"/>
                  <a:gd name="connsiteY10" fmla="*/ 6175 h 82302"/>
                  <a:gd name="connsiteX11" fmla="*/ 69288 w 70302"/>
                  <a:gd name="connsiteY11" fmla="*/ 23284 h 82302"/>
                  <a:gd name="connsiteX12" fmla="*/ 58930 w 70302"/>
                  <a:gd name="connsiteY12" fmla="*/ 25716 h 82302"/>
                  <a:gd name="connsiteX13" fmla="*/ 50916 w 70302"/>
                  <a:gd name="connsiteY13" fmla="*/ 13094 h 82302"/>
                  <a:gd name="connsiteX14" fmla="*/ 37666 w 70302"/>
                  <a:gd name="connsiteY14" fmla="*/ 9128 h 82302"/>
                  <a:gd name="connsiteX15" fmla="*/ 22332 w 70302"/>
                  <a:gd name="connsiteY15" fmla="*/ 13528 h 82302"/>
                  <a:gd name="connsiteX16" fmla="*/ 13682 w 70302"/>
                  <a:gd name="connsiteY16" fmla="*/ 25311 h 82302"/>
                  <a:gd name="connsiteX17" fmla="*/ 11194 w 70302"/>
                  <a:gd name="connsiteY17" fmla="*/ 40596 h 82302"/>
                  <a:gd name="connsiteX18" fmla="*/ 14145 w 70302"/>
                  <a:gd name="connsiteY18" fmla="*/ 58342 h 82302"/>
                  <a:gd name="connsiteX19" fmla="*/ 23345 w 70302"/>
                  <a:gd name="connsiteY19" fmla="*/ 69661 h 82302"/>
                  <a:gd name="connsiteX20" fmla="*/ 36856 w 70302"/>
                  <a:gd name="connsiteY20" fmla="*/ 73395 h 82302"/>
                  <a:gd name="connsiteX21" fmla="*/ 51813 w 70302"/>
                  <a:gd name="connsiteY21" fmla="*/ 68300 h 82302"/>
                  <a:gd name="connsiteX22" fmla="*/ 60145 w 70302"/>
                  <a:gd name="connsiteY22" fmla="*/ 53131 h 8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302" h="82302">
                    <a:moveTo>
                      <a:pt x="60145" y="53131"/>
                    </a:moveTo>
                    <a:lnTo>
                      <a:pt x="70647" y="55794"/>
                    </a:lnTo>
                    <a:cubicBezTo>
                      <a:pt x="68420" y="64479"/>
                      <a:pt x="64456" y="71079"/>
                      <a:pt x="58728" y="75595"/>
                    </a:cubicBezTo>
                    <a:cubicBezTo>
                      <a:pt x="52970" y="80140"/>
                      <a:pt x="45969" y="82369"/>
                      <a:pt x="37724" y="82398"/>
                    </a:cubicBezTo>
                    <a:cubicBezTo>
                      <a:pt x="29131" y="82369"/>
                      <a:pt x="22159" y="80661"/>
                      <a:pt x="16807" y="77158"/>
                    </a:cubicBezTo>
                    <a:cubicBezTo>
                      <a:pt x="11425" y="73685"/>
                      <a:pt x="7346" y="68618"/>
                      <a:pt x="4540" y="61989"/>
                    </a:cubicBezTo>
                    <a:cubicBezTo>
                      <a:pt x="1734" y="55389"/>
                      <a:pt x="316" y="48267"/>
                      <a:pt x="345" y="40654"/>
                    </a:cubicBezTo>
                    <a:cubicBezTo>
                      <a:pt x="316" y="32374"/>
                      <a:pt x="1907" y="25166"/>
                      <a:pt x="5090" y="18971"/>
                    </a:cubicBezTo>
                    <a:cubicBezTo>
                      <a:pt x="8243" y="12834"/>
                      <a:pt x="12756" y="8144"/>
                      <a:pt x="18600" y="4901"/>
                    </a:cubicBezTo>
                    <a:cubicBezTo>
                      <a:pt x="24444" y="1717"/>
                      <a:pt x="30867" y="96"/>
                      <a:pt x="37897" y="96"/>
                    </a:cubicBezTo>
                    <a:cubicBezTo>
                      <a:pt x="45824" y="96"/>
                      <a:pt x="52508" y="2122"/>
                      <a:pt x="57947" y="6175"/>
                    </a:cubicBezTo>
                    <a:cubicBezTo>
                      <a:pt x="63357" y="10228"/>
                      <a:pt x="67147" y="15931"/>
                      <a:pt x="69288" y="23284"/>
                    </a:cubicBezTo>
                    <a:lnTo>
                      <a:pt x="58930" y="25716"/>
                    </a:lnTo>
                    <a:cubicBezTo>
                      <a:pt x="57079" y="19926"/>
                      <a:pt x="54417" y="15728"/>
                      <a:pt x="50916" y="13094"/>
                    </a:cubicBezTo>
                    <a:cubicBezTo>
                      <a:pt x="47387" y="10460"/>
                      <a:pt x="42960" y="9128"/>
                      <a:pt x="37666" y="9128"/>
                    </a:cubicBezTo>
                    <a:cubicBezTo>
                      <a:pt x="31533" y="9128"/>
                      <a:pt x="26441" y="10604"/>
                      <a:pt x="22332" y="13528"/>
                    </a:cubicBezTo>
                    <a:cubicBezTo>
                      <a:pt x="18224" y="16452"/>
                      <a:pt x="15331" y="20389"/>
                      <a:pt x="13682" y="25311"/>
                    </a:cubicBezTo>
                    <a:cubicBezTo>
                      <a:pt x="12004" y="30290"/>
                      <a:pt x="11165" y="35385"/>
                      <a:pt x="11194" y="40596"/>
                    </a:cubicBezTo>
                    <a:cubicBezTo>
                      <a:pt x="11165" y="47399"/>
                      <a:pt x="12149" y="53304"/>
                      <a:pt x="14145" y="58342"/>
                    </a:cubicBezTo>
                    <a:cubicBezTo>
                      <a:pt x="16112" y="63408"/>
                      <a:pt x="19179" y="67171"/>
                      <a:pt x="23345" y="69661"/>
                    </a:cubicBezTo>
                    <a:cubicBezTo>
                      <a:pt x="27482" y="72150"/>
                      <a:pt x="31995" y="73395"/>
                      <a:pt x="36856" y="73395"/>
                    </a:cubicBezTo>
                    <a:cubicBezTo>
                      <a:pt x="42729" y="73395"/>
                      <a:pt x="47705" y="71716"/>
                      <a:pt x="51813" y="68300"/>
                    </a:cubicBezTo>
                    <a:cubicBezTo>
                      <a:pt x="55864" y="64913"/>
                      <a:pt x="58641" y="59847"/>
                      <a:pt x="60145" y="53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D1F04235-376D-415D-9F10-4C430DFDB156}"/>
                </a:ext>
              </a:extLst>
            </p:cNvPr>
            <p:cNvSpPr/>
            <p:nvPr/>
          </p:nvSpPr>
          <p:spPr>
            <a:xfrm>
              <a:off x="6274655" y="5858881"/>
              <a:ext cx="18662" cy="74022"/>
            </a:xfrm>
            <a:custGeom>
              <a:avLst/>
              <a:gdLst>
                <a:gd name="connsiteX0" fmla="*/ 19017 w 18662"/>
                <a:gd name="connsiteY0" fmla="*/ 74121 h 74022"/>
                <a:gd name="connsiteX1" fmla="*/ 14070 w 18662"/>
                <a:gd name="connsiteY1" fmla="*/ 74121 h 74022"/>
                <a:gd name="connsiteX2" fmla="*/ 8458 w 18662"/>
                <a:gd name="connsiteY2" fmla="*/ 65813 h 74022"/>
                <a:gd name="connsiteX3" fmla="*/ 4118 w 18662"/>
                <a:gd name="connsiteY3" fmla="*/ 56752 h 74022"/>
                <a:gd name="connsiteX4" fmla="*/ 1341 w 18662"/>
                <a:gd name="connsiteY4" fmla="*/ 47141 h 74022"/>
                <a:gd name="connsiteX5" fmla="*/ 357 w 18662"/>
                <a:gd name="connsiteY5" fmla="*/ 37124 h 74022"/>
                <a:gd name="connsiteX6" fmla="*/ 1341 w 18662"/>
                <a:gd name="connsiteY6" fmla="*/ 27108 h 74022"/>
                <a:gd name="connsiteX7" fmla="*/ 4147 w 18662"/>
                <a:gd name="connsiteY7" fmla="*/ 17526 h 74022"/>
                <a:gd name="connsiteX8" fmla="*/ 8487 w 18662"/>
                <a:gd name="connsiteY8" fmla="*/ 8494 h 74022"/>
                <a:gd name="connsiteX9" fmla="*/ 14070 w 18662"/>
                <a:gd name="connsiteY9" fmla="*/ 98 h 74022"/>
                <a:gd name="connsiteX10" fmla="*/ 19017 w 18662"/>
                <a:gd name="connsiteY10" fmla="*/ 98 h 74022"/>
                <a:gd name="connsiteX11" fmla="*/ 14128 w 18662"/>
                <a:gd name="connsiteY11" fmla="*/ 8928 h 74022"/>
                <a:gd name="connsiteX12" fmla="*/ 10512 w 18662"/>
                <a:gd name="connsiteY12" fmla="*/ 17728 h 74022"/>
                <a:gd name="connsiteX13" fmla="*/ 8284 w 18662"/>
                <a:gd name="connsiteY13" fmla="*/ 26992 h 74022"/>
                <a:gd name="connsiteX14" fmla="*/ 7503 w 18662"/>
                <a:gd name="connsiteY14" fmla="*/ 37066 h 74022"/>
                <a:gd name="connsiteX15" fmla="*/ 8342 w 18662"/>
                <a:gd name="connsiteY15" fmla="*/ 46851 h 74022"/>
                <a:gd name="connsiteX16" fmla="*/ 10656 w 18662"/>
                <a:gd name="connsiteY16" fmla="*/ 56404 h 74022"/>
                <a:gd name="connsiteX17" fmla="*/ 14273 w 18662"/>
                <a:gd name="connsiteY17" fmla="*/ 65523 h 74022"/>
                <a:gd name="connsiteX18" fmla="*/ 19017 w 18662"/>
                <a:gd name="connsiteY18" fmla="*/ 74121 h 7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62" h="74022">
                  <a:moveTo>
                    <a:pt x="19017" y="74121"/>
                  </a:moveTo>
                  <a:lnTo>
                    <a:pt x="14070" y="74121"/>
                  </a:lnTo>
                  <a:cubicBezTo>
                    <a:pt x="11987" y="71487"/>
                    <a:pt x="10136" y="68737"/>
                    <a:pt x="8458" y="65813"/>
                  </a:cubicBezTo>
                  <a:cubicBezTo>
                    <a:pt x="6780" y="62889"/>
                    <a:pt x="5333" y="59878"/>
                    <a:pt x="4118" y="56752"/>
                  </a:cubicBezTo>
                  <a:cubicBezTo>
                    <a:pt x="2903" y="53654"/>
                    <a:pt x="1977" y="50441"/>
                    <a:pt x="1341" y="47141"/>
                  </a:cubicBezTo>
                  <a:cubicBezTo>
                    <a:pt x="675" y="43841"/>
                    <a:pt x="328" y="40511"/>
                    <a:pt x="357" y="37124"/>
                  </a:cubicBezTo>
                  <a:cubicBezTo>
                    <a:pt x="328" y="33737"/>
                    <a:pt x="675" y="30408"/>
                    <a:pt x="1341" y="27108"/>
                  </a:cubicBezTo>
                  <a:cubicBezTo>
                    <a:pt x="2006" y="23866"/>
                    <a:pt x="2932" y="20652"/>
                    <a:pt x="4147" y="17526"/>
                  </a:cubicBezTo>
                  <a:cubicBezTo>
                    <a:pt x="5333" y="14428"/>
                    <a:pt x="6780" y="11418"/>
                    <a:pt x="8487" y="8494"/>
                  </a:cubicBezTo>
                  <a:cubicBezTo>
                    <a:pt x="10136" y="5599"/>
                    <a:pt x="11987" y="2820"/>
                    <a:pt x="14070" y="98"/>
                  </a:cubicBezTo>
                  <a:lnTo>
                    <a:pt x="19017" y="98"/>
                  </a:lnTo>
                  <a:cubicBezTo>
                    <a:pt x="17166" y="3109"/>
                    <a:pt x="15546" y="6033"/>
                    <a:pt x="14128" y="8928"/>
                  </a:cubicBezTo>
                  <a:cubicBezTo>
                    <a:pt x="12682" y="11823"/>
                    <a:pt x="11466" y="14776"/>
                    <a:pt x="10512" y="17728"/>
                  </a:cubicBezTo>
                  <a:cubicBezTo>
                    <a:pt x="9528" y="20739"/>
                    <a:pt x="8805" y="23808"/>
                    <a:pt x="8284" y="26992"/>
                  </a:cubicBezTo>
                  <a:cubicBezTo>
                    <a:pt x="7763" y="30177"/>
                    <a:pt x="7503" y="33535"/>
                    <a:pt x="7503" y="37066"/>
                  </a:cubicBezTo>
                  <a:cubicBezTo>
                    <a:pt x="7503" y="40367"/>
                    <a:pt x="7763" y="43638"/>
                    <a:pt x="8342" y="46851"/>
                  </a:cubicBezTo>
                  <a:cubicBezTo>
                    <a:pt x="8863" y="50122"/>
                    <a:pt x="9644" y="53307"/>
                    <a:pt x="10656" y="56404"/>
                  </a:cubicBezTo>
                  <a:cubicBezTo>
                    <a:pt x="11640" y="59502"/>
                    <a:pt x="12855" y="62513"/>
                    <a:pt x="14273" y="65523"/>
                  </a:cubicBezTo>
                  <a:cubicBezTo>
                    <a:pt x="15690" y="68476"/>
                    <a:pt x="17253" y="71342"/>
                    <a:pt x="19017" y="74121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25C9AE7E-FE20-4526-954B-4308414411BC}"/>
                </a:ext>
              </a:extLst>
            </p:cNvPr>
            <p:cNvSpPr/>
            <p:nvPr/>
          </p:nvSpPr>
          <p:spPr>
            <a:xfrm>
              <a:off x="6298518" y="5859837"/>
              <a:ext cx="18747" cy="56508"/>
            </a:xfrm>
            <a:custGeom>
              <a:avLst/>
              <a:gdLst>
                <a:gd name="connsiteX0" fmla="*/ 10543 w 18747"/>
                <a:gd name="connsiteY0" fmla="*/ 8002 h 56508"/>
                <a:gd name="connsiteX1" fmla="*/ 12192 w 18747"/>
                <a:gd name="connsiteY1" fmla="*/ 98 h 56508"/>
                <a:gd name="connsiteX2" fmla="*/ 19106 w 18747"/>
                <a:gd name="connsiteY2" fmla="*/ 98 h 56508"/>
                <a:gd name="connsiteX3" fmla="*/ 17457 w 18747"/>
                <a:gd name="connsiteY3" fmla="*/ 8002 h 56508"/>
                <a:gd name="connsiteX4" fmla="*/ 359 w 18747"/>
                <a:gd name="connsiteY4" fmla="*/ 56607 h 56508"/>
                <a:gd name="connsiteX5" fmla="*/ 8922 w 18747"/>
                <a:gd name="connsiteY5" fmla="*/ 15673 h 56508"/>
                <a:gd name="connsiteX6" fmla="*/ 15895 w 18747"/>
                <a:gd name="connsiteY6" fmla="*/ 15673 h 56508"/>
                <a:gd name="connsiteX7" fmla="*/ 7331 w 18747"/>
                <a:gd name="connsiteY7" fmla="*/ 56607 h 5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7" h="56508">
                  <a:moveTo>
                    <a:pt x="10543" y="8002"/>
                  </a:moveTo>
                  <a:lnTo>
                    <a:pt x="12192" y="98"/>
                  </a:lnTo>
                  <a:lnTo>
                    <a:pt x="19106" y="98"/>
                  </a:lnTo>
                  <a:lnTo>
                    <a:pt x="17457" y="8002"/>
                  </a:lnTo>
                  <a:close/>
                  <a:moveTo>
                    <a:pt x="359" y="56607"/>
                  </a:moveTo>
                  <a:lnTo>
                    <a:pt x="8922" y="15673"/>
                  </a:lnTo>
                  <a:lnTo>
                    <a:pt x="15895" y="15673"/>
                  </a:lnTo>
                  <a:lnTo>
                    <a:pt x="7331" y="56607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C0462FFE-A8E1-4EAB-B6AC-79CA475CF05F}"/>
                </a:ext>
              </a:extLst>
            </p:cNvPr>
            <p:cNvSpPr/>
            <p:nvPr/>
          </p:nvSpPr>
          <p:spPr>
            <a:xfrm>
              <a:off x="6318039" y="5877206"/>
              <a:ext cx="37378" cy="37373"/>
            </a:xfrm>
            <a:custGeom>
              <a:avLst/>
              <a:gdLst>
                <a:gd name="connsiteX0" fmla="*/ 37740 w 37378"/>
                <a:gd name="connsiteY0" fmla="*/ 22013 h 37373"/>
                <a:gd name="connsiteX1" fmla="*/ 22291 w 37378"/>
                <a:gd name="connsiteY1" fmla="*/ 22013 h 37373"/>
                <a:gd name="connsiteX2" fmla="*/ 22291 w 37378"/>
                <a:gd name="connsiteY2" fmla="*/ 37472 h 37373"/>
                <a:gd name="connsiteX3" fmla="*/ 15810 w 37378"/>
                <a:gd name="connsiteY3" fmla="*/ 37472 h 37373"/>
                <a:gd name="connsiteX4" fmla="*/ 15810 w 37378"/>
                <a:gd name="connsiteY4" fmla="*/ 22013 h 37373"/>
                <a:gd name="connsiteX5" fmla="*/ 361 w 37378"/>
                <a:gd name="connsiteY5" fmla="*/ 22013 h 37373"/>
                <a:gd name="connsiteX6" fmla="*/ 361 w 37378"/>
                <a:gd name="connsiteY6" fmla="*/ 15528 h 37373"/>
                <a:gd name="connsiteX7" fmla="*/ 15810 w 37378"/>
                <a:gd name="connsiteY7" fmla="*/ 15528 h 37373"/>
                <a:gd name="connsiteX8" fmla="*/ 15810 w 37378"/>
                <a:gd name="connsiteY8" fmla="*/ 98 h 37373"/>
                <a:gd name="connsiteX9" fmla="*/ 22291 w 37378"/>
                <a:gd name="connsiteY9" fmla="*/ 98 h 37373"/>
                <a:gd name="connsiteX10" fmla="*/ 22291 w 37378"/>
                <a:gd name="connsiteY10" fmla="*/ 15528 h 37373"/>
                <a:gd name="connsiteX11" fmla="*/ 37740 w 37378"/>
                <a:gd name="connsiteY11" fmla="*/ 15528 h 3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78" h="37373">
                  <a:moveTo>
                    <a:pt x="37740" y="22013"/>
                  </a:moveTo>
                  <a:lnTo>
                    <a:pt x="22291" y="22013"/>
                  </a:lnTo>
                  <a:lnTo>
                    <a:pt x="22291" y="37472"/>
                  </a:lnTo>
                  <a:lnTo>
                    <a:pt x="15810" y="37472"/>
                  </a:lnTo>
                  <a:lnTo>
                    <a:pt x="15810" y="22013"/>
                  </a:lnTo>
                  <a:lnTo>
                    <a:pt x="361" y="22013"/>
                  </a:lnTo>
                  <a:lnTo>
                    <a:pt x="361" y="15528"/>
                  </a:lnTo>
                  <a:lnTo>
                    <a:pt x="15810" y="15528"/>
                  </a:lnTo>
                  <a:lnTo>
                    <a:pt x="15810" y="98"/>
                  </a:lnTo>
                  <a:lnTo>
                    <a:pt x="22291" y="98"/>
                  </a:lnTo>
                  <a:lnTo>
                    <a:pt x="22291" y="15528"/>
                  </a:lnTo>
                  <a:lnTo>
                    <a:pt x="37740" y="1552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8434B59A-A234-4594-B5FA-AA23D4DEB0CC}"/>
                </a:ext>
              </a:extLst>
            </p:cNvPr>
            <p:cNvSpPr/>
            <p:nvPr/>
          </p:nvSpPr>
          <p:spPr>
            <a:xfrm>
              <a:off x="6368350" y="5859634"/>
              <a:ext cx="20801" cy="56711"/>
            </a:xfrm>
            <a:custGeom>
              <a:avLst/>
              <a:gdLst>
                <a:gd name="connsiteX0" fmla="*/ 21169 w 20801"/>
                <a:gd name="connsiteY0" fmla="*/ 56810 h 56711"/>
                <a:gd name="connsiteX1" fmla="*/ 14225 w 20801"/>
                <a:gd name="connsiteY1" fmla="*/ 56810 h 56711"/>
                <a:gd name="connsiteX2" fmla="*/ 14225 w 20801"/>
                <a:gd name="connsiteY2" fmla="*/ 12604 h 56711"/>
                <a:gd name="connsiteX3" fmla="*/ 7658 w 20801"/>
                <a:gd name="connsiteY3" fmla="*/ 17410 h 56711"/>
                <a:gd name="connsiteX4" fmla="*/ 367 w 20801"/>
                <a:gd name="connsiteY4" fmla="*/ 20971 h 56711"/>
                <a:gd name="connsiteX5" fmla="*/ 367 w 20801"/>
                <a:gd name="connsiteY5" fmla="*/ 14255 h 56711"/>
                <a:gd name="connsiteX6" fmla="*/ 10522 w 20801"/>
                <a:gd name="connsiteY6" fmla="*/ 7654 h 56711"/>
                <a:gd name="connsiteX7" fmla="*/ 16685 w 20801"/>
                <a:gd name="connsiteY7" fmla="*/ 98 h 56711"/>
                <a:gd name="connsiteX8" fmla="*/ 21169 w 20801"/>
                <a:gd name="connsiteY8" fmla="*/ 98 h 5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" h="56711">
                  <a:moveTo>
                    <a:pt x="21169" y="56810"/>
                  </a:moveTo>
                  <a:lnTo>
                    <a:pt x="14225" y="56810"/>
                  </a:lnTo>
                  <a:lnTo>
                    <a:pt x="14225" y="12604"/>
                  </a:lnTo>
                  <a:cubicBezTo>
                    <a:pt x="12547" y="14226"/>
                    <a:pt x="10378" y="15847"/>
                    <a:pt x="7658" y="17410"/>
                  </a:cubicBezTo>
                  <a:cubicBezTo>
                    <a:pt x="4939" y="19031"/>
                    <a:pt x="2508" y="20218"/>
                    <a:pt x="367" y="20971"/>
                  </a:cubicBezTo>
                  <a:lnTo>
                    <a:pt x="367" y="14255"/>
                  </a:lnTo>
                  <a:cubicBezTo>
                    <a:pt x="4244" y="12460"/>
                    <a:pt x="7629" y="10260"/>
                    <a:pt x="10522" y="7654"/>
                  </a:cubicBezTo>
                  <a:cubicBezTo>
                    <a:pt x="13415" y="5049"/>
                    <a:pt x="15469" y="2530"/>
                    <a:pt x="16685" y="98"/>
                  </a:cubicBezTo>
                  <a:lnTo>
                    <a:pt x="21169" y="9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B165B8BF-515D-4998-B0A6-ECEF26BCF1F4}"/>
                </a:ext>
              </a:extLst>
            </p:cNvPr>
            <p:cNvSpPr/>
            <p:nvPr/>
          </p:nvSpPr>
          <p:spPr>
            <a:xfrm>
              <a:off x="6406488" y="5858881"/>
              <a:ext cx="18660" cy="74022"/>
            </a:xfrm>
            <a:custGeom>
              <a:avLst/>
              <a:gdLst>
                <a:gd name="connsiteX0" fmla="*/ 19034 w 18660"/>
                <a:gd name="connsiteY0" fmla="*/ 37124 h 74022"/>
                <a:gd name="connsiteX1" fmla="*/ 18021 w 18660"/>
                <a:gd name="connsiteY1" fmla="*/ 47141 h 74022"/>
                <a:gd name="connsiteX2" fmla="*/ 15215 w 18660"/>
                <a:gd name="connsiteY2" fmla="*/ 56723 h 74022"/>
                <a:gd name="connsiteX3" fmla="*/ 10875 w 18660"/>
                <a:gd name="connsiteY3" fmla="*/ 65755 h 74022"/>
                <a:gd name="connsiteX4" fmla="*/ 5321 w 18660"/>
                <a:gd name="connsiteY4" fmla="*/ 74121 h 74022"/>
                <a:gd name="connsiteX5" fmla="*/ 373 w 18660"/>
                <a:gd name="connsiteY5" fmla="*/ 74121 h 74022"/>
                <a:gd name="connsiteX6" fmla="*/ 5205 w 18660"/>
                <a:gd name="connsiteY6" fmla="*/ 65379 h 74022"/>
                <a:gd name="connsiteX7" fmla="*/ 8821 w 18660"/>
                <a:gd name="connsiteY7" fmla="*/ 56520 h 74022"/>
                <a:gd name="connsiteX8" fmla="*/ 11078 w 18660"/>
                <a:gd name="connsiteY8" fmla="*/ 47228 h 74022"/>
                <a:gd name="connsiteX9" fmla="*/ 11888 w 18660"/>
                <a:gd name="connsiteY9" fmla="*/ 37211 h 74022"/>
                <a:gd name="connsiteX10" fmla="*/ 11049 w 18660"/>
                <a:gd name="connsiteY10" fmla="*/ 27426 h 74022"/>
                <a:gd name="connsiteX11" fmla="*/ 8706 w 18660"/>
                <a:gd name="connsiteY11" fmla="*/ 17902 h 74022"/>
                <a:gd name="connsiteX12" fmla="*/ 5060 w 18660"/>
                <a:gd name="connsiteY12" fmla="*/ 8754 h 74022"/>
                <a:gd name="connsiteX13" fmla="*/ 373 w 18660"/>
                <a:gd name="connsiteY13" fmla="*/ 98 h 74022"/>
                <a:gd name="connsiteX14" fmla="*/ 5321 w 18660"/>
                <a:gd name="connsiteY14" fmla="*/ 98 h 74022"/>
                <a:gd name="connsiteX15" fmla="*/ 10933 w 18660"/>
                <a:gd name="connsiteY15" fmla="*/ 8407 h 74022"/>
                <a:gd name="connsiteX16" fmla="*/ 15273 w 18660"/>
                <a:gd name="connsiteY16" fmla="*/ 17497 h 74022"/>
                <a:gd name="connsiteX17" fmla="*/ 18050 w 18660"/>
                <a:gd name="connsiteY17" fmla="*/ 27166 h 74022"/>
                <a:gd name="connsiteX18" fmla="*/ 19034 w 18660"/>
                <a:gd name="connsiteY18" fmla="*/ 37124 h 7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60" h="74022">
                  <a:moveTo>
                    <a:pt x="19034" y="37124"/>
                  </a:moveTo>
                  <a:cubicBezTo>
                    <a:pt x="19034" y="40540"/>
                    <a:pt x="18687" y="43869"/>
                    <a:pt x="18021" y="47141"/>
                  </a:cubicBezTo>
                  <a:cubicBezTo>
                    <a:pt x="17356" y="50441"/>
                    <a:pt x="16430" y="53654"/>
                    <a:pt x="15215" y="56723"/>
                  </a:cubicBezTo>
                  <a:cubicBezTo>
                    <a:pt x="14000" y="59849"/>
                    <a:pt x="12553" y="62831"/>
                    <a:pt x="10875" y="65755"/>
                  </a:cubicBezTo>
                  <a:cubicBezTo>
                    <a:pt x="9197" y="68650"/>
                    <a:pt x="7346" y="71429"/>
                    <a:pt x="5321" y="74121"/>
                  </a:cubicBezTo>
                  <a:lnTo>
                    <a:pt x="373" y="74121"/>
                  </a:lnTo>
                  <a:cubicBezTo>
                    <a:pt x="2167" y="71168"/>
                    <a:pt x="3758" y="68274"/>
                    <a:pt x="5205" y="65379"/>
                  </a:cubicBezTo>
                  <a:cubicBezTo>
                    <a:pt x="6622" y="62484"/>
                    <a:pt x="7838" y="59531"/>
                    <a:pt x="8821" y="56520"/>
                  </a:cubicBezTo>
                  <a:cubicBezTo>
                    <a:pt x="9776" y="53510"/>
                    <a:pt x="10528" y="50412"/>
                    <a:pt x="11078" y="47228"/>
                  </a:cubicBezTo>
                  <a:cubicBezTo>
                    <a:pt x="11599" y="44043"/>
                    <a:pt x="11859" y="40714"/>
                    <a:pt x="11888" y="37211"/>
                  </a:cubicBezTo>
                  <a:cubicBezTo>
                    <a:pt x="11859" y="33940"/>
                    <a:pt x="11599" y="30669"/>
                    <a:pt x="11049" y="27426"/>
                  </a:cubicBezTo>
                  <a:cubicBezTo>
                    <a:pt x="10470" y="24184"/>
                    <a:pt x="9689" y="21029"/>
                    <a:pt x="8706" y="17902"/>
                  </a:cubicBezTo>
                  <a:cubicBezTo>
                    <a:pt x="7693" y="14805"/>
                    <a:pt x="6478" y="11736"/>
                    <a:pt x="5060" y="8754"/>
                  </a:cubicBezTo>
                  <a:cubicBezTo>
                    <a:pt x="3643" y="5772"/>
                    <a:pt x="2080" y="2906"/>
                    <a:pt x="373" y="98"/>
                  </a:cubicBezTo>
                  <a:lnTo>
                    <a:pt x="5321" y="98"/>
                  </a:lnTo>
                  <a:cubicBezTo>
                    <a:pt x="7375" y="2762"/>
                    <a:pt x="9226" y="5512"/>
                    <a:pt x="10933" y="8407"/>
                  </a:cubicBezTo>
                  <a:cubicBezTo>
                    <a:pt x="12611" y="11331"/>
                    <a:pt x="14058" y="14370"/>
                    <a:pt x="15273" y="17497"/>
                  </a:cubicBezTo>
                  <a:cubicBezTo>
                    <a:pt x="16430" y="20652"/>
                    <a:pt x="17356" y="23866"/>
                    <a:pt x="18050" y="27166"/>
                  </a:cubicBezTo>
                  <a:cubicBezTo>
                    <a:pt x="18687" y="30466"/>
                    <a:pt x="19034" y="33795"/>
                    <a:pt x="19034" y="37124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5236B05A-BD51-458C-9843-0F65420A05D7}"/>
                </a:ext>
              </a:extLst>
            </p:cNvPr>
            <p:cNvSpPr/>
            <p:nvPr/>
          </p:nvSpPr>
          <p:spPr>
            <a:xfrm>
              <a:off x="6442266" y="5859837"/>
              <a:ext cx="30609" cy="72893"/>
            </a:xfrm>
            <a:custGeom>
              <a:avLst/>
              <a:gdLst>
                <a:gd name="connsiteX0" fmla="*/ 22454 w 30609"/>
                <a:gd name="connsiteY0" fmla="*/ 8002 h 72893"/>
                <a:gd name="connsiteX1" fmla="*/ 24103 w 30609"/>
                <a:gd name="connsiteY1" fmla="*/ 98 h 72893"/>
                <a:gd name="connsiteX2" fmla="*/ 30989 w 30609"/>
                <a:gd name="connsiteY2" fmla="*/ 98 h 72893"/>
                <a:gd name="connsiteX3" fmla="*/ 29340 w 30609"/>
                <a:gd name="connsiteY3" fmla="*/ 8002 h 72893"/>
                <a:gd name="connsiteX4" fmla="*/ 380 w 30609"/>
                <a:gd name="connsiteY4" fmla="*/ 71979 h 72893"/>
                <a:gd name="connsiteX5" fmla="*/ 1595 w 30609"/>
                <a:gd name="connsiteY5" fmla="*/ 66044 h 72893"/>
                <a:gd name="connsiteX6" fmla="*/ 5848 w 30609"/>
                <a:gd name="connsiteY6" fmla="*/ 66710 h 72893"/>
                <a:gd name="connsiteX7" fmla="*/ 9406 w 30609"/>
                <a:gd name="connsiteY7" fmla="*/ 65205 h 72893"/>
                <a:gd name="connsiteX8" fmla="*/ 12155 w 30609"/>
                <a:gd name="connsiteY8" fmla="*/ 56983 h 72893"/>
                <a:gd name="connsiteX9" fmla="*/ 20747 w 30609"/>
                <a:gd name="connsiteY9" fmla="*/ 15673 h 72893"/>
                <a:gd name="connsiteX10" fmla="*/ 27720 w 30609"/>
                <a:gd name="connsiteY10" fmla="*/ 15673 h 72893"/>
                <a:gd name="connsiteX11" fmla="*/ 18867 w 30609"/>
                <a:gd name="connsiteY11" fmla="*/ 58257 h 72893"/>
                <a:gd name="connsiteX12" fmla="*/ 15048 w 30609"/>
                <a:gd name="connsiteY12" fmla="*/ 69142 h 72893"/>
                <a:gd name="connsiteX13" fmla="*/ 7005 w 30609"/>
                <a:gd name="connsiteY13" fmla="*/ 72992 h 72893"/>
                <a:gd name="connsiteX14" fmla="*/ 380 w 30609"/>
                <a:gd name="connsiteY14" fmla="*/ 71979 h 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609" h="72893">
                  <a:moveTo>
                    <a:pt x="22454" y="8002"/>
                  </a:moveTo>
                  <a:lnTo>
                    <a:pt x="24103" y="98"/>
                  </a:lnTo>
                  <a:lnTo>
                    <a:pt x="30989" y="98"/>
                  </a:lnTo>
                  <a:lnTo>
                    <a:pt x="29340" y="8002"/>
                  </a:lnTo>
                  <a:close/>
                  <a:moveTo>
                    <a:pt x="380" y="71979"/>
                  </a:moveTo>
                  <a:lnTo>
                    <a:pt x="1595" y="66044"/>
                  </a:lnTo>
                  <a:cubicBezTo>
                    <a:pt x="3215" y="66450"/>
                    <a:pt x="4633" y="66681"/>
                    <a:pt x="5848" y="66710"/>
                  </a:cubicBezTo>
                  <a:cubicBezTo>
                    <a:pt x="7352" y="66681"/>
                    <a:pt x="8538" y="66189"/>
                    <a:pt x="9406" y="65205"/>
                  </a:cubicBezTo>
                  <a:cubicBezTo>
                    <a:pt x="10274" y="64221"/>
                    <a:pt x="11171" y="61471"/>
                    <a:pt x="12155" y="56983"/>
                  </a:cubicBezTo>
                  <a:lnTo>
                    <a:pt x="20747" y="15673"/>
                  </a:lnTo>
                  <a:lnTo>
                    <a:pt x="27720" y="15673"/>
                  </a:lnTo>
                  <a:lnTo>
                    <a:pt x="18867" y="58257"/>
                  </a:lnTo>
                  <a:cubicBezTo>
                    <a:pt x="17767" y="63584"/>
                    <a:pt x="16494" y="67202"/>
                    <a:pt x="15048" y="69142"/>
                  </a:cubicBezTo>
                  <a:cubicBezTo>
                    <a:pt x="13110" y="71690"/>
                    <a:pt x="10448" y="72963"/>
                    <a:pt x="7005" y="72992"/>
                  </a:cubicBezTo>
                  <a:cubicBezTo>
                    <a:pt x="5211" y="72963"/>
                    <a:pt x="2984" y="72645"/>
                    <a:pt x="380" y="71979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05" name="图形 204">
            <a:extLst>
              <a:ext uri="{FF2B5EF4-FFF2-40B4-BE49-F238E27FC236}">
                <a16:creationId xmlns:a16="http://schemas.microsoft.com/office/drawing/2014/main" id="{A1E2C6BF-C85B-440B-AD08-B9F5B18F3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6001" y="5202607"/>
            <a:ext cx="2533912" cy="1506910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D0A6D957-87A0-4132-9A21-E358922F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6118" y="2580123"/>
            <a:ext cx="4182842" cy="19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2ED94-221C-4F82-8AB8-10BB50C1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AD for array of  array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9A4B07-3AA2-4AD7-AC98-CE9518792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DE8CB7-BDFB-4CC4-9575-8BDF0CAF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1D83972-86FA-4F8F-8B8F-40B35899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144"/>
            <a:ext cx="9144000" cy="510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7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87E7C-9F4E-4085-B23E-5BD2F465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Be careful of index and replaced function!</a:t>
            </a:r>
            <a:endParaRPr lang="zh-CN" altLang="en-US" sz="4000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DD8143-42CB-43F1-BD7C-DD3AE830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975A3C-39C7-4F44-A064-DFB4D8FB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CCD919-87E5-4E97-9578-A7D7F648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541"/>
            <a:ext cx="5305425" cy="4000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BCCAC9-BC9C-4590-8651-1C1AC4F8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186" y="1331089"/>
            <a:ext cx="2964928" cy="47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5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029977-BC9D-4302-8BDB-663C38A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Why AD?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1AC5B83-8FE4-4264-9534-BDAB737C4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E10262-6833-4F07-80CC-46FC85B9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7FF2EB-07D1-43DC-B3D0-4E79CD3C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401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A3E67-37AF-4FE2-9C9E-994FA782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3D ising contract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1CCD92-EB83-454C-A465-A547E630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C78950-BDE6-4D38-B088-78F4D1D9ACC2}"/>
              </a:ext>
            </a:extLst>
          </p:cNvPr>
          <p:cNvSpPr txBox="1"/>
          <p:nvPr/>
        </p:nvSpPr>
        <p:spPr>
          <a:xfrm>
            <a:off x="280765" y="1986170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=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2F3AC0B9-E3AA-4DF2-90D5-AFE06089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184" y="3515636"/>
            <a:ext cx="2092701" cy="320584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3E2E28E7-4898-45DE-B307-2C8B317F1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6531" y="3727929"/>
            <a:ext cx="1982946" cy="3037704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9B1A22B7-019D-4E14-AD21-1657055CD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9657" y="1430504"/>
            <a:ext cx="2835677" cy="2247871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B60F53CB-1442-414B-BCF0-8180809A4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6887" y="1752359"/>
            <a:ext cx="2085768" cy="165544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2A011193-3069-47D1-B283-17EA861E4E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229" y="1110909"/>
            <a:ext cx="3157547" cy="305316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AB00FB3-DF6B-4CBA-BABE-819034EE20E5}"/>
              </a:ext>
            </a:extLst>
          </p:cNvPr>
          <p:cNvSpPr txBox="1"/>
          <p:nvPr/>
        </p:nvSpPr>
        <p:spPr>
          <a:xfrm>
            <a:off x="4081092" y="1986170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80D3F4-CD7D-4F3B-B61D-16C800C56C72}"/>
              </a:ext>
            </a:extLst>
          </p:cNvPr>
          <p:cNvSpPr txBox="1"/>
          <p:nvPr/>
        </p:nvSpPr>
        <p:spPr>
          <a:xfrm>
            <a:off x="7173744" y="2101250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F580F5-3DF9-4E2E-88E5-BB5977A08C31}"/>
              </a:ext>
            </a:extLst>
          </p:cNvPr>
          <p:cNvSpPr txBox="1"/>
          <p:nvPr/>
        </p:nvSpPr>
        <p:spPr>
          <a:xfrm>
            <a:off x="3914775" y="1552304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PEPS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0AB637-0CFD-43E7-B770-3823ED9B0C8E}"/>
              </a:ext>
            </a:extLst>
          </p:cNvPr>
          <p:cNvSpPr txBox="1"/>
          <p:nvPr/>
        </p:nvSpPr>
        <p:spPr>
          <a:xfrm>
            <a:off x="6606541" y="4925915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B664DCA-76B7-405D-84EC-55BE1A2E497A}"/>
              </a:ext>
            </a:extLst>
          </p:cNvPr>
          <p:cNvCxnSpPr>
            <a:cxnSpLocks/>
          </p:cNvCxnSpPr>
          <p:nvPr/>
        </p:nvCxnSpPr>
        <p:spPr>
          <a:xfrm flipH="1">
            <a:off x="3028950" y="5366676"/>
            <a:ext cx="1509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E2AE386-C3C3-44BC-8BCF-8AAD669BBC68}"/>
              </a:ext>
            </a:extLst>
          </p:cNvPr>
          <p:cNvCxnSpPr>
            <a:cxnSpLocks/>
          </p:cNvCxnSpPr>
          <p:nvPr/>
        </p:nvCxnSpPr>
        <p:spPr>
          <a:xfrm flipH="1">
            <a:off x="7018209" y="3269485"/>
            <a:ext cx="1" cy="668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ED20C03-B317-44D5-B1C7-797EE69D97D0}"/>
              </a:ext>
            </a:extLst>
          </p:cNvPr>
          <p:cNvSpPr txBox="1"/>
          <p:nvPr/>
        </p:nvSpPr>
        <p:spPr>
          <a:xfrm>
            <a:off x="7126171" y="3377680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7DDB919-8F00-4C73-8498-3D39E5CA9D75}"/>
              </a:ext>
            </a:extLst>
          </p:cNvPr>
          <p:cNvSpPr txBox="1"/>
          <p:nvPr/>
        </p:nvSpPr>
        <p:spPr>
          <a:xfrm>
            <a:off x="2992800" y="4835385"/>
            <a:ext cx="170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 to 2D</a:t>
            </a:r>
            <a:endParaRPr lang="zh-CN" alt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453EF29B-34F8-4839-911B-205CBF95E6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66836" y="4839609"/>
            <a:ext cx="1331090" cy="133109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406551C-D8C7-4701-B5D1-D1DC71D84E44}"/>
              </a:ext>
            </a:extLst>
          </p:cNvPr>
          <p:cNvSpPr txBox="1"/>
          <p:nvPr/>
        </p:nvSpPr>
        <p:spPr>
          <a:xfrm>
            <a:off x="1456893" y="5145763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/</a:t>
            </a:r>
            <a:endParaRPr lang="zh-CN" altLang="en-US" sz="3600" dirty="0"/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23383425-4E84-4520-8DF1-F2425EFFF3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71176" y="4885159"/>
            <a:ext cx="1239990" cy="123999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8207880" y="4266625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8DF64D5-BBFE-4AFF-B6A2-2F21277851F9}"/>
              </a:ext>
            </a:extLst>
          </p:cNvPr>
          <p:cNvSpPr txBox="1"/>
          <p:nvPr/>
        </p:nvSpPr>
        <p:spPr>
          <a:xfrm>
            <a:off x="8098972" y="5958660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6321151" y="4164074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6215969" y="6064811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6255979" y="5185858"/>
            <a:ext cx="34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39">
                <a:extLst>
                  <a:ext uri="{FF2B5EF4-FFF2-40B4-BE49-F238E27FC236}">
                    <a16:creationId xmlns:a16="http://schemas.microsoft.com/office/drawing/2014/main" id="{BCDE3AB9-91DA-479C-95BF-CAA1266FCDCD}"/>
                  </a:ext>
                </a:extLst>
              </p:cNvPr>
              <p:cNvSpPr txBox="1"/>
              <p:nvPr/>
            </p:nvSpPr>
            <p:spPr>
              <a:xfrm>
                <a:off x="684039" y="4741249"/>
                <a:ext cx="906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8" name="文本框 39">
                <a:extLst>
                  <a:ext uri="{FF2B5EF4-FFF2-40B4-BE49-F238E27FC236}">
                    <a16:creationId xmlns:a16="http://schemas.microsoft.com/office/drawing/2014/main" id="{BCDE3AB9-91DA-479C-95BF-CAA1266F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9" y="4741249"/>
                <a:ext cx="906475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39">
                <a:extLst>
                  <a:ext uri="{FF2B5EF4-FFF2-40B4-BE49-F238E27FC236}">
                    <a16:creationId xmlns:a16="http://schemas.microsoft.com/office/drawing/2014/main" id="{516F0B44-A60E-4343-B2C8-0A90E9933B95}"/>
                  </a:ext>
                </a:extLst>
              </p:cNvPr>
              <p:cNvSpPr txBox="1"/>
              <p:nvPr/>
            </p:nvSpPr>
            <p:spPr>
              <a:xfrm>
                <a:off x="2273554" y="4748552"/>
                <a:ext cx="906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文本框 39">
                <a:extLst>
                  <a:ext uri="{FF2B5EF4-FFF2-40B4-BE49-F238E27FC236}">
                    <a16:creationId xmlns:a16="http://schemas.microsoft.com/office/drawing/2014/main" id="{516F0B44-A60E-4343-B2C8-0A90E9933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554" y="4748552"/>
                <a:ext cx="90647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0329B84-1AF8-4689-9D4D-FF4FE512AC8E}"/>
              </a:ext>
            </a:extLst>
          </p:cNvPr>
          <p:cNvSpPr txBox="1"/>
          <p:nvPr/>
        </p:nvSpPr>
        <p:spPr>
          <a:xfrm>
            <a:off x="5086252" y="5053279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6F8D45-09F1-4C50-9467-8C8DAC5A0AAD}"/>
              </a:ext>
            </a:extLst>
          </p:cNvPr>
          <p:cNvSpPr txBox="1"/>
          <p:nvPr/>
        </p:nvSpPr>
        <p:spPr>
          <a:xfrm>
            <a:off x="5123881" y="396401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66F77F-BE9B-423B-BDBF-856D0519EEE4}"/>
              </a:ext>
            </a:extLst>
          </p:cNvPr>
          <p:cNvSpPr txBox="1"/>
          <p:nvPr/>
        </p:nvSpPr>
        <p:spPr>
          <a:xfrm flipH="1">
            <a:off x="5156788" y="5792094"/>
            <a:ext cx="15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623C78-C07D-4AE3-8F8C-B1674766BBED}"/>
              </a:ext>
            </a:extLst>
          </p:cNvPr>
          <p:cNvSpPr txBox="1"/>
          <p:nvPr/>
        </p:nvSpPr>
        <p:spPr>
          <a:xfrm>
            <a:off x="710192" y="566470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C6789A-0379-4562-854B-735DA01293FE}"/>
              </a:ext>
            </a:extLst>
          </p:cNvPr>
          <p:cNvSpPr txBox="1"/>
          <p:nvPr/>
        </p:nvSpPr>
        <p:spPr>
          <a:xfrm>
            <a:off x="2572571" y="563891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BEDA18-7460-4B47-93C2-9B7B2ED84527}"/>
              </a:ext>
            </a:extLst>
          </p:cNvPr>
          <p:cNvSpPr txBox="1"/>
          <p:nvPr/>
        </p:nvSpPr>
        <p:spPr>
          <a:xfrm>
            <a:off x="4049657" y="3916817"/>
            <a:ext cx="76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=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360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C5846-150B-4E10-973D-60669186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Gradient to         and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82C33F-C757-4696-8B22-4CD8C0BD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E8C033C-C33D-4B4F-A2F3-55DC93D17400}" type="slidenum">
              <a:rPr lang="zh-CN" altLang="en-US" smtClean="0"/>
              <a:t>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3757AE-3072-4907-8356-5E40ED028B27}"/>
                  </a:ext>
                </a:extLst>
              </p:cNvPr>
              <p:cNvSpPr txBox="1"/>
              <p:nvPr/>
            </p:nvSpPr>
            <p:spPr>
              <a:xfrm>
                <a:off x="174169" y="2213860"/>
                <a:ext cx="205740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3757AE-3072-4907-8356-5E40ED028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69" y="2213860"/>
                <a:ext cx="2057401" cy="619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形 8">
            <a:extLst>
              <a:ext uri="{FF2B5EF4-FFF2-40B4-BE49-F238E27FC236}">
                <a16:creationId xmlns:a16="http://schemas.microsoft.com/office/drawing/2014/main" id="{01FB56D9-7965-4F6B-B0F9-4FFEE0046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354" y="1843730"/>
            <a:ext cx="964018" cy="147679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6DE5354-BA4D-4E9D-BCA6-A3696FF977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685"/>
          <a:stretch/>
        </p:blipFill>
        <p:spPr>
          <a:xfrm>
            <a:off x="252341" y="5226230"/>
            <a:ext cx="1552213" cy="1495246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AE216CC-C5A9-4BC1-A2C5-0A7C5AF8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3711" y="0"/>
            <a:ext cx="964018" cy="1476794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C397AF47-EEAA-49EE-AF2A-D2F3C40F5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8701" y="1860926"/>
            <a:ext cx="898149" cy="1375887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073BB916-E12F-41B4-AA6E-F790B1876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78975" y="1568551"/>
            <a:ext cx="1191965" cy="1847546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B5D0D6DE-C9D8-4C5A-AEB8-345B95D479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94027" y="1651127"/>
            <a:ext cx="1023023" cy="158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AA394B9-2D50-4E1D-BC19-27D366EB993B}"/>
                  </a:ext>
                </a:extLst>
              </p:cNvPr>
              <p:cNvSpPr txBox="1"/>
              <p:nvPr/>
            </p:nvSpPr>
            <p:spPr>
              <a:xfrm>
                <a:off x="3344510" y="2182816"/>
                <a:ext cx="205740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AA394B9-2D50-4E1D-BC19-27D366EB9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510" y="2182816"/>
                <a:ext cx="2057401" cy="6190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>
            <a:extLst>
              <a:ext uri="{FF2B5EF4-FFF2-40B4-BE49-F238E27FC236}">
                <a16:creationId xmlns:a16="http://schemas.microsoft.com/office/drawing/2014/main" id="{38A9EA64-8BBB-4701-8CED-42AE013A5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7198" y="50453"/>
            <a:ext cx="898149" cy="1375887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42BB2A6-A559-4DCC-85D1-3E0E14EAEBF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04554" y="4504672"/>
            <a:ext cx="905918" cy="1469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图形 23">
            <a:extLst>
              <a:ext uri="{FF2B5EF4-FFF2-40B4-BE49-F238E27FC236}">
                <a16:creationId xmlns:a16="http://schemas.microsoft.com/office/drawing/2014/main" id="{120C88BB-1B9F-4D46-9DF6-379A74A18E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10300" y="634504"/>
            <a:ext cx="3274318" cy="3517519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1C3F816-E979-4EAD-8869-DC3D3CCD0F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7461" y="3259290"/>
            <a:ext cx="1191965" cy="184754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FCA1627-90B2-42C1-AB6C-E2F1911A1AFC}"/>
              </a:ext>
            </a:extLst>
          </p:cNvPr>
          <p:cNvSpPr txBox="1"/>
          <p:nvPr/>
        </p:nvSpPr>
        <p:spPr>
          <a:xfrm>
            <a:off x="1304479" y="443074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view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C23DBD-5F88-4C07-A90F-28C01CA57AF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949426" y="4183063"/>
            <a:ext cx="1405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6FDDD839-D8B2-4EE8-A740-9210C7A437BE}"/>
              </a:ext>
            </a:extLst>
          </p:cNvPr>
          <p:cNvSpPr txBox="1"/>
          <p:nvPr/>
        </p:nvSpPr>
        <p:spPr>
          <a:xfrm>
            <a:off x="6037507" y="490982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envir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EF09710F-1DAA-4651-BD9F-CC35D2C3DA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41931" y="5163712"/>
            <a:ext cx="1023023" cy="1585686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132B3E1-0E14-4A03-9082-8945C985F22B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864954" y="5956555"/>
            <a:ext cx="14287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4" name="图形 63">
            <a:extLst>
              <a:ext uri="{FF2B5EF4-FFF2-40B4-BE49-F238E27FC236}">
                <a16:creationId xmlns:a16="http://schemas.microsoft.com/office/drawing/2014/main" id="{7777F7AD-0945-4EF2-869B-87E30C0E79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60100" y="3180351"/>
            <a:ext cx="1597459" cy="1800000"/>
          </a:xfrm>
          <a:prstGeom prst="rect">
            <a:avLst/>
          </a:prstGeom>
        </p:spPr>
      </p:pic>
      <p:pic>
        <p:nvPicPr>
          <p:cNvPr id="65" name="图形 64">
            <a:extLst>
              <a:ext uri="{FF2B5EF4-FFF2-40B4-BE49-F238E27FC236}">
                <a16:creationId xmlns:a16="http://schemas.microsoft.com/office/drawing/2014/main" id="{866C86BF-EE5F-4016-9894-EE7293CBDE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46541" y="5106836"/>
            <a:ext cx="1597459" cy="1800000"/>
          </a:xfrm>
          <a:prstGeom prst="rect">
            <a:avLst/>
          </a:prstGeom>
        </p:spPr>
      </p:pic>
      <p:pic>
        <p:nvPicPr>
          <p:cNvPr id="67" name="图形 66">
            <a:extLst>
              <a:ext uri="{FF2B5EF4-FFF2-40B4-BE49-F238E27FC236}">
                <a16:creationId xmlns:a16="http://schemas.microsoft.com/office/drawing/2014/main" id="{5D15AAA1-6F32-4CF2-8AD3-2A923ADB3D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96443" y="3416097"/>
            <a:ext cx="2111138" cy="19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3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BC7A7-B807-4F31-9955-25E56CD5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Quantum case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47D19-3694-4E0D-86DF-23CC81F6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2D Energy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03B765-453B-41AA-A75D-56E131F5B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6D27D-1402-41E7-A91D-88029567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95A886-4221-4752-9AA8-0E64C640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468" y="3441269"/>
            <a:ext cx="5181600" cy="1047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DE4C42-B882-4017-AFC7-A82C91F0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948" y="5008347"/>
            <a:ext cx="2543175" cy="8286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EC78530-9779-4639-9962-8FBBDE575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912" y="2014234"/>
            <a:ext cx="4448175" cy="962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1EEC0B-A634-4A37-9553-183C080B7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74" y="3114625"/>
            <a:ext cx="2606040" cy="18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2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9921A-34E7-4392-8007-9ED3288A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CTMRG</a:t>
            </a:r>
            <a:endParaRPr lang="zh-CN" altLang="en-US" dirty="0">
              <a:latin typeface="+mn-lt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6DD8D01-FDEB-4288-A513-EB68CE8A4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6793" y="4110855"/>
            <a:ext cx="4396110" cy="2149364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880691-6065-4AF0-BB37-7859554C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PHYSICAL REVIEW B 94, 035133 (2016)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3AA477-3826-4673-AC48-FB89C350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196E36-8E35-4311-9077-C4A007AE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1637"/>
            <a:ext cx="3238500" cy="5184714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AF03A59-D27C-43BB-8807-A72C8A2EB223}"/>
              </a:ext>
            </a:extLst>
          </p:cNvPr>
          <p:cNvSpPr txBox="1">
            <a:spLocks/>
          </p:cNvSpPr>
          <p:nvPr/>
        </p:nvSpPr>
        <p:spPr>
          <a:xfrm>
            <a:off x="3343552" y="3341890"/>
            <a:ext cx="6587231" cy="5025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lt"/>
              </a:rPr>
              <a:t>Experimental optimization method</a:t>
            </a:r>
            <a:endParaRPr lang="zh-CN" altLang="en-US" dirty="0">
              <a:latin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002A1AA-461D-4370-A8FC-537F735DD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965" y="1518617"/>
            <a:ext cx="3696983" cy="17675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BCE56F-A8D4-46DC-AED4-D746CFD4D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087" y="1750906"/>
            <a:ext cx="2259756" cy="13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2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E94DE-C95D-444A-94D8-6B559BC6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Channel environments</a:t>
            </a:r>
            <a:endParaRPr lang="zh-CN" altLang="en-US" dirty="0">
              <a:latin typeface="+mn-lt"/>
            </a:endParaRP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EB25C963-7CB9-4E79-8FEE-A67387348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0169" y="1757585"/>
            <a:ext cx="3189762" cy="1521271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2B95FD-EAE6-41CE-B3C5-7938622D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PRB 94, 155123 (2016)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0EEC68-D9E4-486F-B026-640B73BD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541A81-E447-4A85-A712-87441C6BA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0" y="1751995"/>
            <a:ext cx="3158490" cy="1521270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D58D81F-797A-4C7B-BEF7-FFA8C30ECECC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543560" y="2512630"/>
            <a:ext cx="976609" cy="55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76A53D5-6B4C-427F-9CA1-33D08203EDFA}"/>
              </a:ext>
            </a:extLst>
          </p:cNvPr>
          <p:cNvSpPr txBox="1"/>
          <p:nvPr/>
        </p:nvSpPr>
        <p:spPr>
          <a:xfrm>
            <a:off x="3342412" y="1862231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Fixed-point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344CE98-5D00-40C6-8A0A-21E0AF46E871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6115050" y="3278856"/>
            <a:ext cx="0" cy="1069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2FD64AB5-5BB9-4C18-BD78-98EF68043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084" y="4348010"/>
            <a:ext cx="2833931" cy="133108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6CCF1F2-1908-4C19-B21F-CDC9E52BE890}"/>
              </a:ext>
            </a:extLst>
          </p:cNvPr>
          <p:cNvSpPr txBox="1"/>
          <p:nvPr/>
        </p:nvSpPr>
        <p:spPr>
          <a:xfrm>
            <a:off x="5491072" y="3380236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MPS approximate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D4EACBE-4864-4EC0-9933-B13D957A5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04" y="3686833"/>
            <a:ext cx="2718134" cy="2663927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8494F3D-3782-4990-9B50-7E54469BE028}"/>
              </a:ext>
            </a:extLst>
          </p:cNvPr>
          <p:cNvCxnSpPr>
            <a:cxnSpLocks/>
            <a:stCxn id="26" idx="1"/>
            <a:endCxn id="31" idx="3"/>
          </p:cNvCxnSpPr>
          <p:nvPr/>
        </p:nvCxnSpPr>
        <p:spPr>
          <a:xfrm flipH="1">
            <a:off x="3470238" y="5013555"/>
            <a:ext cx="1227846" cy="52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77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22B9EF8-CA53-403E-9470-8CAED075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55" y="1510373"/>
            <a:ext cx="4481577" cy="50285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72CE87B-9F3F-456C-97B0-F5A5754B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Gradient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C2EC53-822B-4976-8494-6F8FF6FB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PRB 94, 155123 (2016)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617FE6-8A18-4C30-A7F5-2AD89803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0E47B5E-49DE-49D4-8242-6AFB92199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289" y="2599728"/>
            <a:ext cx="2473137" cy="108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D45083-36E8-4830-AAEB-584CEA173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21" y="1457898"/>
            <a:ext cx="2505075" cy="69532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C5047C2-58CD-477B-9A1F-E9DD5F78100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998858" y="2153223"/>
            <a:ext cx="1" cy="446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0D4CFC57-6BDB-49D0-8596-9E4ABED03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68" y="4215367"/>
            <a:ext cx="2555777" cy="108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23F85F8-07AA-451E-8AEB-AEBAC2750E3F}"/>
              </a:ext>
            </a:extLst>
          </p:cNvPr>
          <p:cNvSpPr txBox="1"/>
          <p:nvPr/>
        </p:nvSpPr>
        <p:spPr>
          <a:xfrm>
            <a:off x="1970170" y="216856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overlap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95A24F-B0BF-43A6-92A5-27BC3A6ABC35}"/>
              </a:ext>
            </a:extLst>
          </p:cNvPr>
          <p:cNvSpPr txBox="1"/>
          <p:nvPr/>
        </p:nvSpPr>
        <p:spPr>
          <a:xfrm>
            <a:off x="1998856" y="3711894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observable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1BD801D-8998-42FE-BC55-738A09F8AC36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1998857" y="3679728"/>
            <a:ext cx="1" cy="535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B87F9AFD-56AC-43DB-93D9-4B01DE6BD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6" y="5665124"/>
            <a:ext cx="2923200" cy="1080000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C17A3A6-027D-4813-AC47-97CFDF064255}"/>
              </a:ext>
            </a:extLst>
          </p:cNvPr>
          <p:cNvCxnSpPr>
            <a:cxnSpLocks/>
            <a:stCxn id="14" idx="2"/>
            <a:endCxn id="30" idx="0"/>
          </p:cNvCxnSpPr>
          <p:nvPr/>
        </p:nvCxnSpPr>
        <p:spPr>
          <a:xfrm flipH="1">
            <a:off x="1998856" y="5295367"/>
            <a:ext cx="1" cy="369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1C06588-121E-4D7F-B83A-B488E91051FD}"/>
              </a:ext>
            </a:extLst>
          </p:cNvPr>
          <p:cNvSpPr txBox="1"/>
          <p:nvPr/>
        </p:nvSpPr>
        <p:spPr>
          <a:xfrm>
            <a:off x="1992176" y="5265014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two-site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995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29595</TotalTime>
  <Words>706</Words>
  <Application>Microsoft Office PowerPoint</Application>
  <PresentationFormat>全屏显示(4:3)</PresentationFormat>
  <Paragraphs>189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宋体</vt:lpstr>
      <vt:lpstr>Arial</vt:lpstr>
      <vt:lpstr>Cambria Math</vt:lpstr>
      <vt:lpstr>Times New Roman</vt:lpstr>
      <vt:lpstr>Office 主题​​</vt:lpstr>
      <vt:lpstr>PowerPoint 演示文稿</vt:lpstr>
      <vt:lpstr>Contents</vt:lpstr>
      <vt:lpstr> Why AD?</vt:lpstr>
      <vt:lpstr>3D ising contract</vt:lpstr>
      <vt:lpstr>Gradient to         and</vt:lpstr>
      <vt:lpstr>Quantum case</vt:lpstr>
      <vt:lpstr>CTMRG</vt:lpstr>
      <vt:lpstr>Channel environments</vt:lpstr>
      <vt:lpstr>Gradient</vt:lpstr>
      <vt:lpstr>Big Cell CTMRG</vt:lpstr>
      <vt:lpstr>Get P_1 and P_2</vt:lpstr>
      <vt:lpstr>AD-VUMPS</vt:lpstr>
      <vt:lpstr>VUMPS-algorithm</vt:lpstr>
      <vt:lpstr>QR to avoid inverse</vt:lpstr>
      <vt:lpstr>Computation Graphs</vt:lpstr>
      <vt:lpstr>Adjoint of eigsolve</vt:lpstr>
      <vt:lpstr>Adjoint of VUMPS envirment</vt:lpstr>
      <vt:lpstr>Adjoint of QR</vt:lpstr>
      <vt:lpstr>2D Classical Ising Model</vt:lpstr>
      <vt:lpstr>Finding the Ground State of infinite 2D Heisenberg model</vt:lpstr>
      <vt:lpstr>Problem of D=3</vt:lpstr>
      <vt:lpstr>Problem of iPEPS symmetry </vt:lpstr>
      <vt:lpstr>AD-BC-VUMPS</vt:lpstr>
      <vt:lpstr>BCVUMPS-algorithm</vt:lpstr>
      <vt:lpstr>AD for array of  array</vt:lpstr>
      <vt:lpstr>Be careful of index and replaced function!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多体局域化2</dc:title>
  <dc:creator>心雨</dc:creator>
  <cp:lastModifiedBy>心 雨</cp:lastModifiedBy>
  <cp:revision>873</cp:revision>
  <dcterms:created xsi:type="dcterms:W3CDTF">2018-05-05T06:51:06Z</dcterms:created>
  <dcterms:modified xsi:type="dcterms:W3CDTF">2021-04-30T12:47:33Z</dcterms:modified>
</cp:coreProperties>
</file>